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handoutMasterIdLst>
    <p:handoutMasterId r:id="rId17"/>
  </p:handoutMasterIdLst>
  <p:sldIdLst>
    <p:sldId id="2147473312" r:id="rId5"/>
    <p:sldId id="2147473323" r:id="rId6"/>
    <p:sldId id="2147473331" r:id="rId7"/>
    <p:sldId id="2147473324" r:id="rId8"/>
    <p:sldId id="2147473333" r:id="rId9"/>
    <p:sldId id="2147473325" r:id="rId10"/>
    <p:sldId id="2147473329" r:id="rId11"/>
    <p:sldId id="2147473328" r:id="rId12"/>
    <p:sldId id="2147473330" r:id="rId13"/>
    <p:sldId id="2147473326" r:id="rId14"/>
    <p:sldId id="2147473327" r:id="rId15"/>
  </p:sldIdLst>
  <p:sldSz cx="12192000" cy="6858000"/>
  <p:notesSz cx="6797675" cy="9926638"/>
  <p:embeddedFontLst>
    <p:embeddedFont>
      <p:font typeface="Volvo Novum" panose="020B0503040502060204" pitchFamily="34" charset="0"/>
      <p:regular r:id="rId18"/>
      <p:bold r:id="rId19"/>
      <p:italic r:id="rId20"/>
      <p:boldItalic r:id="rId21"/>
    </p:embeddedFont>
    <p:embeddedFont>
      <p:font typeface="Volvo Novum SemiLight" panose="020B0403040502060204" pitchFamily="34" charset="0"/>
      <p:regular r:id="rId22"/>
      <p:italic r:id="rId23"/>
    </p:embeddedFont>
  </p:embeddedFontLst>
  <p:custDataLst>
    <p:tags r:id="rId24"/>
  </p:custDataLst>
  <p:defaultTextStyle>
    <a:defPPr>
      <a:defRPr lang="sv-SE"/>
    </a:defPPr>
    <a:lvl1pPr marL="0" algn="l" defTabSz="967618" rtl="0" eaLnBrk="1" latinLnBrk="0" hangingPunct="1">
      <a:defRPr sz="1905" kern="1200">
        <a:solidFill>
          <a:schemeClr val="tx1"/>
        </a:solidFill>
        <a:latin typeface="+mn-lt"/>
        <a:ea typeface="+mn-ea"/>
        <a:cs typeface="+mn-cs"/>
      </a:defRPr>
    </a:lvl1pPr>
    <a:lvl2pPr marL="483809" algn="l" defTabSz="967618" rtl="0" eaLnBrk="1" latinLnBrk="0" hangingPunct="1">
      <a:defRPr sz="1905" kern="1200">
        <a:solidFill>
          <a:schemeClr val="tx1"/>
        </a:solidFill>
        <a:latin typeface="+mn-lt"/>
        <a:ea typeface="+mn-ea"/>
        <a:cs typeface="+mn-cs"/>
      </a:defRPr>
    </a:lvl2pPr>
    <a:lvl3pPr marL="967618" algn="l" defTabSz="967618" rtl="0" eaLnBrk="1" latinLnBrk="0" hangingPunct="1">
      <a:defRPr sz="1905" kern="1200">
        <a:solidFill>
          <a:schemeClr val="tx1"/>
        </a:solidFill>
        <a:latin typeface="+mn-lt"/>
        <a:ea typeface="+mn-ea"/>
        <a:cs typeface="+mn-cs"/>
      </a:defRPr>
    </a:lvl3pPr>
    <a:lvl4pPr marL="1451427" algn="l" defTabSz="967618" rtl="0" eaLnBrk="1" latinLnBrk="0" hangingPunct="1">
      <a:defRPr sz="1905" kern="1200">
        <a:solidFill>
          <a:schemeClr val="tx1"/>
        </a:solidFill>
        <a:latin typeface="+mn-lt"/>
        <a:ea typeface="+mn-ea"/>
        <a:cs typeface="+mn-cs"/>
      </a:defRPr>
    </a:lvl4pPr>
    <a:lvl5pPr marL="1935236" algn="l" defTabSz="967618" rtl="0" eaLnBrk="1" latinLnBrk="0" hangingPunct="1">
      <a:defRPr sz="1905" kern="1200">
        <a:solidFill>
          <a:schemeClr val="tx1"/>
        </a:solidFill>
        <a:latin typeface="+mn-lt"/>
        <a:ea typeface="+mn-ea"/>
        <a:cs typeface="+mn-cs"/>
      </a:defRPr>
    </a:lvl5pPr>
    <a:lvl6pPr marL="2419045" algn="l" defTabSz="967618" rtl="0" eaLnBrk="1" latinLnBrk="0" hangingPunct="1">
      <a:defRPr sz="1905" kern="1200">
        <a:solidFill>
          <a:schemeClr val="tx1"/>
        </a:solidFill>
        <a:latin typeface="+mn-lt"/>
        <a:ea typeface="+mn-ea"/>
        <a:cs typeface="+mn-cs"/>
      </a:defRPr>
    </a:lvl6pPr>
    <a:lvl7pPr marL="2902854" algn="l" defTabSz="967618" rtl="0" eaLnBrk="1" latinLnBrk="0" hangingPunct="1">
      <a:defRPr sz="1905" kern="1200">
        <a:solidFill>
          <a:schemeClr val="tx1"/>
        </a:solidFill>
        <a:latin typeface="+mn-lt"/>
        <a:ea typeface="+mn-ea"/>
        <a:cs typeface="+mn-cs"/>
      </a:defRPr>
    </a:lvl7pPr>
    <a:lvl8pPr marL="3386663" algn="l" defTabSz="967618" rtl="0" eaLnBrk="1" latinLnBrk="0" hangingPunct="1">
      <a:defRPr sz="1905" kern="1200">
        <a:solidFill>
          <a:schemeClr val="tx1"/>
        </a:solidFill>
        <a:latin typeface="+mn-lt"/>
        <a:ea typeface="+mn-ea"/>
        <a:cs typeface="+mn-cs"/>
      </a:defRPr>
    </a:lvl8pPr>
    <a:lvl9pPr marL="3870472" algn="l" defTabSz="967618" rtl="0" eaLnBrk="1" latinLnBrk="0" hangingPunct="1">
      <a:defRPr sz="190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DFDD"/>
    <a:srgbClr val="DDDDDD"/>
    <a:srgbClr val="EAEAEA"/>
    <a:srgbClr val="FFFFFF"/>
    <a:srgbClr val="BACFD8"/>
    <a:srgbClr val="78B833"/>
    <a:srgbClr val="182871"/>
    <a:srgbClr val="E8E5E3"/>
    <a:srgbClr val="D3CECA"/>
    <a:srgbClr val="BDB6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448" cy="495858"/>
          </a:xfrm>
          <a:prstGeom prst="rect">
            <a:avLst/>
          </a:prstGeom>
        </p:spPr>
        <p:txBody>
          <a:bodyPr vert="horz" lIns="90955" tIns="45478" rIns="90955" bIns="45478" rtlCol="0"/>
          <a:lstStyle>
            <a:lvl1pPr algn="l">
              <a:defRPr sz="1200"/>
            </a:lvl1pPr>
          </a:lstStyle>
          <a:p>
            <a:endParaRPr lang="en-US" sz="1100">
              <a:latin typeface="+mn-lt"/>
              <a:cs typeface="+mn-cs"/>
            </a:endParaRPr>
          </a:p>
        </p:txBody>
      </p:sp>
      <p:sp>
        <p:nvSpPr>
          <p:cNvPr id="3" name="Date Placeholder 2"/>
          <p:cNvSpPr>
            <a:spLocks noGrp="1"/>
          </p:cNvSpPr>
          <p:nvPr>
            <p:ph type="dt" sz="quarter" idx="1"/>
          </p:nvPr>
        </p:nvSpPr>
        <p:spPr>
          <a:xfrm>
            <a:off x="3851227" y="1"/>
            <a:ext cx="2944869" cy="495858"/>
          </a:xfrm>
          <a:prstGeom prst="rect">
            <a:avLst/>
          </a:prstGeom>
        </p:spPr>
        <p:txBody>
          <a:bodyPr vert="horz" lIns="90955" tIns="45478" rIns="90955" bIns="45478" rtlCol="0"/>
          <a:lstStyle>
            <a:lvl1pPr algn="r">
              <a:defRPr sz="1200"/>
            </a:lvl1pPr>
          </a:lstStyle>
          <a:p>
            <a:fld id="{2E32AD0D-FCE4-4AC3-80E4-391363750BC0}" type="datetimeFigureOut">
              <a:rPr lang="en-US" sz="1100" smtClean="0">
                <a:latin typeface="+mn-lt"/>
                <a:cs typeface="+mn-cs"/>
              </a:rPr>
              <a:t>5/28/2024</a:t>
            </a:fld>
            <a:endParaRPr lang="en-US" sz="1100">
              <a:latin typeface="+mn-lt"/>
              <a:cs typeface="+mn-cs"/>
            </a:endParaRPr>
          </a:p>
        </p:txBody>
      </p:sp>
      <p:sp>
        <p:nvSpPr>
          <p:cNvPr id="4" name="Footer Placeholder 3"/>
          <p:cNvSpPr>
            <a:spLocks noGrp="1"/>
          </p:cNvSpPr>
          <p:nvPr>
            <p:ph type="ftr" sz="quarter" idx="2"/>
          </p:nvPr>
        </p:nvSpPr>
        <p:spPr>
          <a:xfrm>
            <a:off x="1" y="9429202"/>
            <a:ext cx="2946448" cy="495858"/>
          </a:xfrm>
          <a:prstGeom prst="rect">
            <a:avLst/>
          </a:prstGeom>
        </p:spPr>
        <p:txBody>
          <a:bodyPr vert="horz" lIns="90955" tIns="45478" rIns="90955" bIns="45478" rtlCol="0" anchor="b"/>
          <a:lstStyle>
            <a:lvl1pPr algn="l">
              <a:defRPr sz="1200"/>
            </a:lvl1pPr>
          </a:lstStyle>
          <a:p>
            <a:endParaRPr lang="en-US" sz="1100">
              <a:latin typeface="+mn-lt"/>
              <a:cs typeface="+mn-cs"/>
            </a:endParaRPr>
          </a:p>
        </p:txBody>
      </p:sp>
      <p:sp>
        <p:nvSpPr>
          <p:cNvPr id="5" name="Slide Number Placeholder 4"/>
          <p:cNvSpPr>
            <a:spLocks noGrp="1"/>
          </p:cNvSpPr>
          <p:nvPr>
            <p:ph type="sldNum" sz="quarter" idx="3"/>
          </p:nvPr>
        </p:nvSpPr>
        <p:spPr>
          <a:xfrm>
            <a:off x="3851227" y="9429202"/>
            <a:ext cx="2944869" cy="495858"/>
          </a:xfrm>
          <a:prstGeom prst="rect">
            <a:avLst/>
          </a:prstGeom>
        </p:spPr>
        <p:txBody>
          <a:bodyPr vert="horz" lIns="90955" tIns="45478" rIns="90955" bIns="45478" rtlCol="0" anchor="b"/>
          <a:lstStyle>
            <a:lvl1pPr algn="r">
              <a:defRPr sz="1200"/>
            </a:lvl1pPr>
          </a:lstStyle>
          <a:p>
            <a:fld id="{04EFD27F-DCDB-4D3B-B6DE-946B7D4F34DB}" type="slidenum">
              <a:rPr lang="en-US" sz="1100" smtClean="0">
                <a:latin typeface="+mn-lt"/>
                <a:cs typeface="+mn-cs"/>
              </a:rPr>
              <a:t>‹#›</a:t>
            </a:fld>
            <a:endParaRPr lang="en-US" sz="1100">
              <a:latin typeface="+mn-lt"/>
              <a:cs typeface="+mn-cs"/>
            </a:endParaRPr>
          </a:p>
        </p:txBody>
      </p:sp>
    </p:spTree>
    <p:extLst>
      <p:ext uri="{BB962C8B-B14F-4D97-AF65-F5344CB8AC3E}">
        <p14:creationId xmlns:p14="http://schemas.microsoft.com/office/powerpoint/2010/main" val="1844381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0955" tIns="45478" rIns="90955" bIns="45478" rtlCol="0"/>
          <a:lstStyle>
            <a:lvl1pPr algn="l">
              <a:defRPr sz="1100">
                <a:latin typeface="+mn-lt"/>
                <a:cs typeface="+mn-cs"/>
              </a:defRPr>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0955" tIns="45478" rIns="90955" bIns="45478" rtlCol="0"/>
          <a:lstStyle>
            <a:lvl1pPr algn="r">
              <a:defRPr sz="1100">
                <a:latin typeface="+mn-lt"/>
                <a:cs typeface="+mn-cs"/>
              </a:defRPr>
            </a:lvl1pPr>
          </a:lstStyle>
          <a:p>
            <a:fld id="{B35A79AD-8434-4456-9B6E-2D4F4A74A796}" type="datetimeFigureOut">
              <a:rPr lang="en-US" smtClean="0"/>
              <a:pPr/>
              <a:t>5/28/2024</a:t>
            </a:fld>
            <a:endParaRPr lang="en-US"/>
          </a:p>
        </p:txBody>
      </p:sp>
      <p:sp>
        <p:nvSpPr>
          <p:cNvPr id="4" name="Slide Image Placeholder 3"/>
          <p:cNvSpPr>
            <a:spLocks noGrp="1" noRot="1" noChangeAspect="1"/>
          </p:cNvSpPr>
          <p:nvPr>
            <p:ph type="sldImg" idx="2"/>
          </p:nvPr>
        </p:nvSpPr>
        <p:spPr>
          <a:xfrm>
            <a:off x="90488" y="744538"/>
            <a:ext cx="6618287" cy="3722687"/>
          </a:xfrm>
          <a:prstGeom prst="rect">
            <a:avLst/>
          </a:prstGeom>
          <a:noFill/>
          <a:ln w="12700">
            <a:solidFill>
              <a:prstClr val="black"/>
            </a:solidFill>
          </a:ln>
        </p:spPr>
        <p:txBody>
          <a:bodyPr vert="horz" lIns="90955" tIns="45478" rIns="90955" bIns="45478" rtlCol="0" anchor="ctr"/>
          <a:lstStyle/>
          <a:p>
            <a:endParaRPr lang="sv-SE"/>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0955" tIns="45478" rIns="90955" bIns="45478" rtlCol="0"/>
          <a:lstStyle/>
          <a:p>
            <a:pPr lvl="0"/>
            <a:r>
              <a:rPr lang="en-US"/>
              <a:t>Click to edit Master text styles</a:t>
            </a:r>
          </a:p>
        </p:txBody>
      </p:sp>
      <p:sp>
        <p:nvSpPr>
          <p:cNvPr id="6" name="Footer Placeholder 5"/>
          <p:cNvSpPr>
            <a:spLocks noGrp="1"/>
          </p:cNvSpPr>
          <p:nvPr>
            <p:ph type="ftr" sz="quarter" idx="4"/>
          </p:nvPr>
        </p:nvSpPr>
        <p:spPr>
          <a:xfrm>
            <a:off x="0" y="9428584"/>
            <a:ext cx="2945659" cy="496332"/>
          </a:xfrm>
          <a:prstGeom prst="rect">
            <a:avLst/>
          </a:prstGeom>
        </p:spPr>
        <p:txBody>
          <a:bodyPr vert="horz" lIns="90955" tIns="45478" rIns="90955" bIns="45478" rtlCol="0" anchor="b"/>
          <a:lstStyle>
            <a:lvl1pPr algn="l">
              <a:defRPr sz="1100">
                <a:latin typeface="+mn-lt"/>
                <a:cs typeface="+mn-cs"/>
              </a:defRPr>
            </a:lvl1pPr>
          </a:lstStyle>
          <a:p>
            <a:endParaRPr lang="en-US"/>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0955" tIns="45478" rIns="90955" bIns="45478" rtlCol="0" anchor="b"/>
          <a:lstStyle>
            <a:lvl1pPr algn="r">
              <a:defRPr sz="1100">
                <a:latin typeface="+mn-lt"/>
                <a:cs typeface="+mn-cs"/>
              </a:defRPr>
            </a:lvl1pPr>
          </a:lstStyle>
          <a:p>
            <a:fld id="{68186CD8-2B5F-47D2-B024-698315872481}" type="slidenum">
              <a:rPr lang="en-US" smtClean="0"/>
              <a:pPr/>
              <a:t>‹#›</a:t>
            </a:fld>
            <a:endParaRPr lang="en-US"/>
          </a:p>
        </p:txBody>
      </p:sp>
    </p:spTree>
    <p:extLst>
      <p:ext uri="{BB962C8B-B14F-4D97-AF65-F5344CB8AC3E}">
        <p14:creationId xmlns:p14="http://schemas.microsoft.com/office/powerpoint/2010/main" val="4044230710"/>
      </p:ext>
    </p:extLst>
  </p:cSld>
  <p:clrMap bg1="lt1" tx1="dk1" bg2="lt2" tx2="dk2" accent1="accent1" accent2="accent2" accent3="accent3" accent4="accent4" accent5="accent5" accent6="accent6" hlink="hlink" folHlink="folHlink"/>
  <p:hf hdr="0" dt="0"/>
  <p:notesStyle>
    <a:lvl1pPr marL="0" algn="l" defTabSz="967618" rtl="0" eaLnBrk="1" latinLnBrk="0" hangingPunct="1">
      <a:spcBef>
        <a:spcPts val="1058"/>
      </a:spcBef>
      <a:defRPr sz="1270" kern="1200">
        <a:solidFill>
          <a:schemeClr val="tx1"/>
        </a:solidFill>
        <a:latin typeface="+mn-lt"/>
        <a:ea typeface="+mn-ea"/>
        <a:cs typeface="+mn-cs"/>
      </a:defRPr>
    </a:lvl1pPr>
    <a:lvl2pPr marL="483809" algn="l" defTabSz="967618" rtl="0" eaLnBrk="1" latinLnBrk="0" hangingPunct="1">
      <a:defRPr sz="1270" kern="1200">
        <a:solidFill>
          <a:schemeClr val="tx1"/>
        </a:solidFill>
        <a:latin typeface="+mn-lt"/>
        <a:ea typeface="+mn-ea"/>
        <a:cs typeface="+mn-cs"/>
      </a:defRPr>
    </a:lvl2pPr>
    <a:lvl3pPr marL="967618" algn="l" defTabSz="967618" rtl="0" eaLnBrk="1" latinLnBrk="0" hangingPunct="1">
      <a:defRPr sz="1270" kern="1200">
        <a:solidFill>
          <a:schemeClr val="tx1"/>
        </a:solidFill>
        <a:latin typeface="+mn-lt"/>
        <a:ea typeface="+mn-ea"/>
        <a:cs typeface="+mn-cs"/>
      </a:defRPr>
    </a:lvl3pPr>
    <a:lvl4pPr marL="1451427" algn="l" defTabSz="967618" rtl="0" eaLnBrk="1" latinLnBrk="0" hangingPunct="1">
      <a:defRPr sz="1270" kern="1200">
        <a:solidFill>
          <a:schemeClr val="tx1"/>
        </a:solidFill>
        <a:latin typeface="+mn-lt"/>
        <a:ea typeface="+mn-ea"/>
        <a:cs typeface="+mn-cs"/>
      </a:defRPr>
    </a:lvl4pPr>
    <a:lvl5pPr marL="1935236" algn="l" defTabSz="967618" rtl="0" eaLnBrk="1" latinLnBrk="0" hangingPunct="1">
      <a:defRPr sz="1270" kern="1200">
        <a:solidFill>
          <a:schemeClr val="tx1"/>
        </a:solidFill>
        <a:latin typeface="+mn-lt"/>
        <a:ea typeface="+mn-ea"/>
        <a:cs typeface="+mn-cs"/>
      </a:defRPr>
    </a:lvl5pPr>
    <a:lvl6pPr marL="2419045" algn="l" defTabSz="967618" rtl="0" eaLnBrk="1" latinLnBrk="0" hangingPunct="1">
      <a:defRPr sz="1270" kern="1200">
        <a:solidFill>
          <a:schemeClr val="tx1"/>
        </a:solidFill>
        <a:latin typeface="+mn-lt"/>
        <a:ea typeface="+mn-ea"/>
        <a:cs typeface="+mn-cs"/>
      </a:defRPr>
    </a:lvl6pPr>
    <a:lvl7pPr marL="2902854" algn="l" defTabSz="967618" rtl="0" eaLnBrk="1" latinLnBrk="0" hangingPunct="1">
      <a:defRPr sz="1270" kern="1200">
        <a:solidFill>
          <a:schemeClr val="tx1"/>
        </a:solidFill>
        <a:latin typeface="+mn-lt"/>
        <a:ea typeface="+mn-ea"/>
        <a:cs typeface="+mn-cs"/>
      </a:defRPr>
    </a:lvl7pPr>
    <a:lvl8pPr marL="3386663" algn="l" defTabSz="967618" rtl="0" eaLnBrk="1" latinLnBrk="0" hangingPunct="1">
      <a:defRPr sz="1270" kern="1200">
        <a:solidFill>
          <a:schemeClr val="tx1"/>
        </a:solidFill>
        <a:latin typeface="+mn-lt"/>
        <a:ea typeface="+mn-ea"/>
        <a:cs typeface="+mn-cs"/>
      </a:defRPr>
    </a:lvl8pPr>
    <a:lvl9pPr marL="3870472" algn="l" defTabSz="967618" rtl="0" eaLnBrk="1" latinLnBrk="0" hangingPunct="1">
      <a:defRPr sz="127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2.2 Chapter - Headline with dark background">
    <p:bg>
      <p:bgPr>
        <a:solidFill>
          <a:schemeClr val="accent1"/>
        </a:solid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380F1236-AB04-4B51-92A3-C5004390C03D}"/>
              </a:ext>
            </a:extLst>
          </p:cNvPr>
          <p:cNvSpPr>
            <a:spLocks noGrp="1" noChangeArrowheads="1"/>
          </p:cNvSpPr>
          <p:nvPr>
            <p:ph type="subTitle" idx="1" hasCustomPrompt="1"/>
          </p:nvPr>
        </p:nvSpPr>
        <p:spPr>
          <a:xfrm>
            <a:off x="2668587" y="3600000"/>
            <a:ext cx="6854825" cy="754236"/>
          </a:xfrm>
          <a:prstGeom prst="rect">
            <a:avLst/>
          </a:prstGeom>
        </p:spPr>
        <p:txBody>
          <a:bodyPr tIns="0">
            <a:noAutofit/>
          </a:bodyPr>
          <a:lstStyle>
            <a:lvl1pPr marL="0" indent="0" algn="ctr">
              <a:lnSpc>
                <a:spcPct val="114000"/>
              </a:lnSpc>
              <a:buFont typeface="Volvo Novum" panose="020B0503040502060204" pitchFamily="34" charset="0"/>
              <a:buNone/>
              <a:defRPr sz="2000"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Insert sub headline</a:t>
            </a:r>
          </a:p>
        </p:txBody>
      </p:sp>
      <p:sp>
        <p:nvSpPr>
          <p:cNvPr id="2" name="Title 1">
            <a:extLst>
              <a:ext uri="{FF2B5EF4-FFF2-40B4-BE49-F238E27FC236}">
                <a16:creationId xmlns:a16="http://schemas.microsoft.com/office/drawing/2014/main" id="{2489EA45-A61D-4DBE-8226-13D071120F62}"/>
              </a:ext>
            </a:extLst>
          </p:cNvPr>
          <p:cNvSpPr>
            <a:spLocks noGrp="1"/>
          </p:cNvSpPr>
          <p:nvPr>
            <p:ph type="title" hasCustomPrompt="1"/>
          </p:nvPr>
        </p:nvSpPr>
        <p:spPr>
          <a:xfrm>
            <a:off x="2001669" y="2337420"/>
            <a:ext cx="8188657" cy="1135374"/>
          </a:xfrm>
        </p:spPr>
        <p:txBody>
          <a:bodyPr anchor="b" anchorCtr="0"/>
          <a:lstStyle>
            <a:lvl1pPr algn="ctr">
              <a:lnSpc>
                <a:spcPct val="113000"/>
              </a:lnSpc>
              <a:defRPr sz="3600">
                <a:solidFill>
                  <a:schemeClr val="bg1"/>
                </a:solidFill>
              </a:defRPr>
            </a:lvl1pPr>
          </a:lstStyle>
          <a:p>
            <a:r>
              <a:rPr lang="en-US"/>
              <a:t>Insert headline</a:t>
            </a:r>
          </a:p>
        </p:txBody>
      </p:sp>
    </p:spTree>
    <p:extLst>
      <p:ext uri="{BB962C8B-B14F-4D97-AF65-F5344CB8AC3E}">
        <p14:creationId xmlns:p14="http://schemas.microsoft.com/office/powerpoint/2010/main" val="70251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1 Content - Title and bullet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8719761-CF45-4FCC-BDBD-9607751FE99B}"/>
              </a:ext>
            </a:extLst>
          </p:cNvPr>
          <p:cNvSpPr>
            <a:spLocks noGrp="1"/>
          </p:cNvSpPr>
          <p:nvPr>
            <p:ph type="body" sz="quarter" idx="13"/>
          </p:nvPr>
        </p:nvSpPr>
        <p:spPr>
          <a:xfrm>
            <a:off x="766763" y="1944000"/>
            <a:ext cx="6562725" cy="4077388"/>
          </a:xfrm>
        </p:spPr>
        <p:txBody>
          <a:bodyPr/>
          <a:lstStyle/>
          <a:p>
            <a:pPr lvl="0"/>
            <a:r>
              <a:rPr lang="en-US"/>
              <a:t>Click to edit Master text styles</a:t>
            </a:r>
          </a:p>
          <a:p>
            <a:pPr lvl="1"/>
            <a:r>
              <a:rPr lang="en-US"/>
              <a:t>Second level</a:t>
            </a:r>
          </a:p>
        </p:txBody>
      </p:sp>
      <p:sp>
        <p:nvSpPr>
          <p:cNvPr id="6" name="Title 5">
            <a:extLst>
              <a:ext uri="{FF2B5EF4-FFF2-40B4-BE49-F238E27FC236}">
                <a16:creationId xmlns:a16="http://schemas.microsoft.com/office/drawing/2014/main" id="{247DD437-05F9-49E5-800D-62CB4B82EDE7}"/>
              </a:ext>
            </a:extLst>
          </p:cNvPr>
          <p:cNvSpPr>
            <a:spLocks noGrp="1"/>
          </p:cNvSpPr>
          <p:nvPr>
            <p:ph type="title" hasCustomPrompt="1"/>
          </p:nvPr>
        </p:nvSpPr>
        <p:spPr/>
        <p:txBody>
          <a:bodyPr/>
          <a:lstStyle>
            <a:lvl1pPr>
              <a:defRPr sz="2800"/>
            </a:lvl1pPr>
          </a:lstStyle>
          <a:p>
            <a:r>
              <a:rPr lang="en-US"/>
              <a:t>Insert headline on maximum one line</a:t>
            </a:r>
          </a:p>
        </p:txBody>
      </p:sp>
      <p:sp>
        <p:nvSpPr>
          <p:cNvPr id="11" name="Text Placeholder 10">
            <a:extLst>
              <a:ext uri="{FF2B5EF4-FFF2-40B4-BE49-F238E27FC236}">
                <a16:creationId xmlns:a16="http://schemas.microsoft.com/office/drawing/2014/main" id="{1870C302-6050-4DB1-90EC-C732F2636C4E}"/>
              </a:ext>
            </a:extLst>
          </p:cNvPr>
          <p:cNvSpPr>
            <a:spLocks noGrp="1"/>
          </p:cNvSpPr>
          <p:nvPr>
            <p:ph type="body" sz="quarter" idx="14" hasCustomPrompt="1"/>
          </p:nvPr>
        </p:nvSpPr>
        <p:spPr>
          <a:xfrm>
            <a:off x="766763" y="1457438"/>
            <a:ext cx="6562725" cy="251205"/>
          </a:xfrm>
        </p:spPr>
        <p:txBody>
          <a:bodyPr tIns="0"/>
          <a:lstStyle>
            <a:lvl1pPr marL="0" indent="0">
              <a:buFontTx/>
              <a:buNone/>
              <a:defRPr sz="1800">
                <a:solidFill>
                  <a:srgbClr val="53565A"/>
                </a:solidFill>
              </a:defRPr>
            </a:lvl1pPr>
            <a:lvl2pPr marL="163513" indent="0">
              <a:buFontTx/>
              <a:buNone/>
              <a:defRPr/>
            </a:lvl2pPr>
            <a:lvl3pPr marL="339725" indent="0">
              <a:buFontTx/>
              <a:buNone/>
              <a:defRPr/>
            </a:lvl3pPr>
            <a:lvl4pPr marL="463550" indent="0">
              <a:buFontTx/>
              <a:buNone/>
              <a:defRPr/>
            </a:lvl4pPr>
            <a:lvl5pPr marL="606425" indent="0">
              <a:buFontTx/>
              <a:buNone/>
              <a:defRPr/>
            </a:lvl5pPr>
          </a:lstStyle>
          <a:p>
            <a:pPr lvl="0"/>
            <a:r>
              <a:rPr lang="en-US"/>
              <a:t>Insert sub headline</a:t>
            </a:r>
          </a:p>
        </p:txBody>
      </p:sp>
    </p:spTree>
    <p:extLst>
      <p:ext uri="{BB962C8B-B14F-4D97-AF65-F5344CB8AC3E}">
        <p14:creationId xmlns:p14="http://schemas.microsoft.com/office/powerpoint/2010/main" val="2618298157"/>
      </p:ext>
    </p:extLst>
  </p:cSld>
  <p:clrMapOvr>
    <a:masterClrMapping/>
  </p:clrMapOvr>
  <p:extLst>
    <p:ext uri="{DCECCB84-F9BA-43D5-87BE-67443E8EF086}">
      <p15:sldGuideLst xmlns:p15="http://schemas.microsoft.com/office/powerpoint/2012/main">
        <p15:guide id="1" orient="horz" pos="379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11 Content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04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12 Content – Title Only">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61A70294-B9EF-4EC7-85A6-7DDD1070A732}"/>
              </a:ext>
            </a:extLst>
          </p:cNvPr>
          <p:cNvSpPr>
            <a:spLocks noGrp="1"/>
          </p:cNvSpPr>
          <p:nvPr>
            <p:ph type="body" sz="quarter" idx="14" hasCustomPrompt="1"/>
          </p:nvPr>
        </p:nvSpPr>
        <p:spPr>
          <a:xfrm>
            <a:off x="766763" y="1457438"/>
            <a:ext cx="6562725" cy="251205"/>
          </a:xfrm>
        </p:spPr>
        <p:txBody>
          <a:bodyPr tIns="0"/>
          <a:lstStyle>
            <a:lvl1pPr marL="0" indent="0">
              <a:buFontTx/>
              <a:buNone/>
              <a:defRPr sz="1800">
                <a:solidFill>
                  <a:srgbClr val="53565A"/>
                </a:solidFill>
              </a:defRPr>
            </a:lvl1pPr>
            <a:lvl2pPr marL="163513" indent="0">
              <a:buFontTx/>
              <a:buNone/>
              <a:defRPr/>
            </a:lvl2pPr>
            <a:lvl3pPr marL="339725" indent="0">
              <a:buFontTx/>
              <a:buNone/>
              <a:defRPr/>
            </a:lvl3pPr>
            <a:lvl4pPr marL="463550" indent="0">
              <a:buFontTx/>
              <a:buNone/>
              <a:defRPr/>
            </a:lvl4pPr>
            <a:lvl5pPr marL="606425" indent="0">
              <a:buFontTx/>
              <a:buNone/>
              <a:defRPr/>
            </a:lvl5pPr>
          </a:lstStyle>
          <a:p>
            <a:pPr lvl="0"/>
            <a:r>
              <a:rPr lang="en-US"/>
              <a:t>Insert sub headline</a:t>
            </a:r>
          </a:p>
        </p:txBody>
      </p:sp>
      <p:sp>
        <p:nvSpPr>
          <p:cNvPr id="7" name="Title 6">
            <a:extLst>
              <a:ext uri="{FF2B5EF4-FFF2-40B4-BE49-F238E27FC236}">
                <a16:creationId xmlns:a16="http://schemas.microsoft.com/office/drawing/2014/main" id="{F73D995C-F428-43C3-B49C-3AD7065F77C8}"/>
              </a:ext>
            </a:extLst>
          </p:cNvPr>
          <p:cNvSpPr>
            <a:spLocks noGrp="1"/>
          </p:cNvSpPr>
          <p:nvPr>
            <p:ph type="title" hasCustomPrompt="1"/>
          </p:nvPr>
        </p:nvSpPr>
        <p:spPr/>
        <p:txBody>
          <a:bodyPr/>
          <a:lstStyle>
            <a:lvl1pPr>
              <a:defRPr sz="2800"/>
            </a:lvl1pPr>
          </a:lstStyle>
          <a:p>
            <a:r>
              <a:rPr lang="en-US"/>
              <a:t>Insert headline on maximum one line</a:t>
            </a:r>
          </a:p>
        </p:txBody>
      </p:sp>
    </p:spTree>
    <p:extLst>
      <p:ext uri="{BB962C8B-B14F-4D97-AF65-F5344CB8AC3E}">
        <p14:creationId xmlns:p14="http://schemas.microsoft.com/office/powerpoint/2010/main" val="359309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15 Content – Fullscreen film">
    <p:spTree>
      <p:nvGrpSpPr>
        <p:cNvPr id="1" name=""/>
        <p:cNvGrpSpPr/>
        <p:nvPr/>
      </p:nvGrpSpPr>
      <p:grpSpPr>
        <a:xfrm>
          <a:off x="0" y="0"/>
          <a:ext cx="0" cy="0"/>
          <a:chOff x="0" y="0"/>
          <a:chExt cx="0" cy="0"/>
        </a:xfrm>
      </p:grpSpPr>
      <p:sp>
        <p:nvSpPr>
          <p:cNvPr id="8" name="Media Placeholder 7">
            <a:extLst>
              <a:ext uri="{FF2B5EF4-FFF2-40B4-BE49-F238E27FC236}">
                <a16:creationId xmlns:a16="http://schemas.microsoft.com/office/drawing/2014/main" id="{57A958D1-B83F-4A8E-B08D-F0EAC069463E}"/>
              </a:ext>
            </a:extLst>
          </p:cNvPr>
          <p:cNvSpPr>
            <a:spLocks noGrp="1"/>
          </p:cNvSpPr>
          <p:nvPr>
            <p:ph type="media" sz="quarter" idx="13" hasCustomPrompt="1"/>
          </p:nvPr>
        </p:nvSpPr>
        <p:spPr>
          <a:xfrm>
            <a:off x="0" y="0"/>
            <a:ext cx="12192000" cy="6858000"/>
          </a:xfrm>
          <a:solidFill>
            <a:schemeClr val="bg1"/>
          </a:solidFill>
        </p:spPr>
        <p:txBody>
          <a:bodyPr tIns="504000" anchor="ctr" anchorCtr="0">
            <a:normAutofit/>
          </a:bodyPr>
          <a:lstStyle>
            <a:lvl1pPr marL="0" indent="0" algn="ctr">
              <a:buFontTx/>
              <a:buNone/>
              <a:defRPr sz="1000"/>
            </a:lvl1pPr>
          </a:lstStyle>
          <a:p>
            <a:r>
              <a:rPr lang="en-US"/>
              <a:t>Insert film</a:t>
            </a:r>
          </a:p>
        </p:txBody>
      </p:sp>
    </p:spTree>
    <p:extLst>
      <p:ext uri="{BB962C8B-B14F-4D97-AF65-F5344CB8AC3E}">
        <p14:creationId xmlns:p14="http://schemas.microsoft.com/office/powerpoint/2010/main" val="4160486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16 Content – Fullscreen picture no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998408D-CE75-486B-B626-6554EBEBAD95}"/>
              </a:ext>
            </a:extLst>
          </p:cNvPr>
          <p:cNvSpPr>
            <a:spLocks noGrp="1"/>
          </p:cNvSpPr>
          <p:nvPr>
            <p:ph type="pic" sz="quarter" idx="13" hasCustomPrompt="1"/>
          </p:nvPr>
        </p:nvSpPr>
        <p:spPr>
          <a:xfrm>
            <a:off x="0" y="0"/>
            <a:ext cx="12192000" cy="6858000"/>
          </a:xfrm>
          <a:solidFill>
            <a:schemeClr val="bg1"/>
          </a:solidFill>
        </p:spPr>
        <p:txBody>
          <a:bodyPr tIns="504000" anchor="ctr" anchorCtr="0">
            <a:normAutofit/>
          </a:bodyPr>
          <a:lstStyle>
            <a:lvl1pPr marL="0" indent="0" algn="ctr">
              <a:buFontTx/>
              <a:buNone/>
              <a:defRPr sz="1000"/>
            </a:lvl1pPr>
          </a:lstStyle>
          <a:p>
            <a:r>
              <a:rPr lang="en-US"/>
              <a:t>Insert picture</a:t>
            </a:r>
          </a:p>
        </p:txBody>
      </p:sp>
    </p:spTree>
    <p:extLst>
      <p:ext uri="{BB962C8B-B14F-4D97-AF65-F5344CB8AC3E}">
        <p14:creationId xmlns:p14="http://schemas.microsoft.com/office/powerpoint/2010/main" val="309764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1 End slide blue">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25E9-D71E-439A-91EB-DCC71868A188}"/>
              </a:ext>
            </a:extLst>
          </p:cNvPr>
          <p:cNvSpPr>
            <a:spLocks/>
          </p:cNvSpPr>
          <p:nvPr userDrawn="1"/>
        </p:nvSpPr>
        <p:spPr>
          <a:xfrm>
            <a:off x="0" y="0"/>
            <a:ext cx="12192000" cy="68580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a:solidFill>
                <a:schemeClr val="tx1"/>
              </a:solidFill>
            </a:endParaRPr>
          </a:p>
        </p:txBody>
      </p:sp>
    </p:spTree>
    <p:extLst>
      <p:ext uri="{BB962C8B-B14F-4D97-AF65-F5344CB8AC3E}">
        <p14:creationId xmlns:p14="http://schemas.microsoft.com/office/powerpoint/2010/main" val="35830442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2FD0C9-4223-42DC-BD2A-89F81CE9204A}"/>
              </a:ext>
            </a:extLst>
          </p:cNvPr>
          <p:cNvSpPr/>
          <p:nvPr userDrawn="1"/>
        </p:nvSpPr>
        <p:spPr>
          <a:xfrm>
            <a:off x="0" y="0"/>
            <a:ext cx="12192000" cy="6858000"/>
          </a:xfrm>
          <a:prstGeom prst="rect">
            <a:avLst/>
          </a:prstGeom>
          <a:solidFill>
            <a:srgbClr val="E1DFD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spcBef>
                <a:spcPts val="952"/>
              </a:spcBef>
            </a:pPr>
            <a:endParaRPr lang="sv-SE" sz="1400" err="1">
              <a:solidFill>
                <a:schemeClr val="bg1"/>
              </a:solidFill>
            </a:endParaRPr>
          </a:p>
        </p:txBody>
      </p:sp>
    </p:spTree>
    <p:extLst>
      <p:ext uri="{BB962C8B-B14F-4D97-AF65-F5344CB8AC3E}">
        <p14:creationId xmlns:p14="http://schemas.microsoft.com/office/powerpoint/2010/main" val="91554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3.11 Content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95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Kasta 2" hidden="1">
            <a:extLst>
              <a:ext uri="{FF2B5EF4-FFF2-40B4-BE49-F238E27FC236}">
                <a16:creationId xmlns:a16="http://schemas.microsoft.com/office/drawing/2014/main" id="{EC743187-4C08-4214-8C0B-957F708AA15A}"/>
              </a:ext>
            </a:extLst>
          </p:cNvPr>
          <p:cNvGrpSpPr/>
          <p:nvPr userDrawn="1"/>
        </p:nvGrpSpPr>
        <p:grpSpPr>
          <a:xfrm>
            <a:off x="0" y="-525680"/>
            <a:ext cx="12192000" cy="525680"/>
            <a:chOff x="0" y="198413"/>
            <a:chExt cx="7667630" cy="525680"/>
          </a:xfrm>
        </p:grpSpPr>
        <p:sp>
          <p:nvSpPr>
            <p:cNvPr id="3" name="Rectangle 2">
              <a:extLst>
                <a:ext uri="{FF2B5EF4-FFF2-40B4-BE49-F238E27FC236}">
                  <a16:creationId xmlns:a16="http://schemas.microsoft.com/office/drawing/2014/main" id="{8A9DED10-E074-45C2-9E33-598B2A19581B}"/>
                </a:ext>
              </a:extLst>
            </p:cNvPr>
            <p:cNvSpPr/>
            <p:nvPr userDrawn="1"/>
          </p:nvSpPr>
          <p:spPr>
            <a:xfrm>
              <a:off x="0" y="337048"/>
              <a:ext cx="766763" cy="387045"/>
            </a:xfrm>
            <a:prstGeom prst="rect">
              <a:avLst/>
            </a:prstGeom>
            <a:solidFill>
              <a:srgbClr val="C3D2D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a:solidFill>
                  <a:schemeClr val="tx1"/>
                </a:solidFill>
              </a:endParaRPr>
            </a:p>
          </p:txBody>
        </p:sp>
        <p:sp>
          <p:nvSpPr>
            <p:cNvPr id="14" name="Rectangle 13">
              <a:extLst>
                <a:ext uri="{FF2B5EF4-FFF2-40B4-BE49-F238E27FC236}">
                  <a16:creationId xmlns:a16="http://schemas.microsoft.com/office/drawing/2014/main" id="{A99AA92F-9FEC-433E-8BB5-8582DEB117A9}"/>
                </a:ext>
              </a:extLst>
            </p:cNvPr>
            <p:cNvSpPr/>
            <p:nvPr userDrawn="1"/>
          </p:nvSpPr>
          <p:spPr>
            <a:xfrm>
              <a:off x="766763" y="198413"/>
              <a:ext cx="766763" cy="387045"/>
            </a:xfrm>
            <a:prstGeom prst="rect">
              <a:avLst/>
            </a:prstGeom>
            <a:solidFill>
              <a:srgbClr val="C3D2D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a:solidFill>
                  <a:schemeClr val="tx1"/>
                </a:solidFill>
              </a:endParaRPr>
            </a:p>
          </p:txBody>
        </p:sp>
        <p:sp>
          <p:nvSpPr>
            <p:cNvPr id="15" name="Rectangle 14">
              <a:extLst>
                <a:ext uri="{FF2B5EF4-FFF2-40B4-BE49-F238E27FC236}">
                  <a16:creationId xmlns:a16="http://schemas.microsoft.com/office/drawing/2014/main" id="{E8E176B4-10BA-497E-B5B7-F6AB3D5567CF}"/>
                </a:ext>
              </a:extLst>
            </p:cNvPr>
            <p:cNvSpPr/>
            <p:nvPr userDrawn="1"/>
          </p:nvSpPr>
          <p:spPr>
            <a:xfrm>
              <a:off x="1533526" y="337048"/>
              <a:ext cx="766763" cy="387045"/>
            </a:xfrm>
            <a:prstGeom prst="rect">
              <a:avLst/>
            </a:prstGeom>
            <a:solidFill>
              <a:srgbClr val="C3D2D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a:solidFill>
                  <a:schemeClr val="tx1"/>
                </a:solidFill>
              </a:endParaRPr>
            </a:p>
          </p:txBody>
        </p:sp>
        <p:sp>
          <p:nvSpPr>
            <p:cNvPr id="16" name="Rectangle 15">
              <a:extLst>
                <a:ext uri="{FF2B5EF4-FFF2-40B4-BE49-F238E27FC236}">
                  <a16:creationId xmlns:a16="http://schemas.microsoft.com/office/drawing/2014/main" id="{4C843747-4A09-4369-A9FB-7C5738CC40DF}"/>
                </a:ext>
              </a:extLst>
            </p:cNvPr>
            <p:cNvSpPr/>
            <p:nvPr userDrawn="1"/>
          </p:nvSpPr>
          <p:spPr>
            <a:xfrm>
              <a:off x="2300289" y="198413"/>
              <a:ext cx="766763" cy="387045"/>
            </a:xfrm>
            <a:prstGeom prst="rect">
              <a:avLst/>
            </a:prstGeom>
            <a:solidFill>
              <a:srgbClr val="C3D2D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a:solidFill>
                  <a:schemeClr val="tx1"/>
                </a:solidFill>
              </a:endParaRPr>
            </a:p>
          </p:txBody>
        </p:sp>
        <p:sp>
          <p:nvSpPr>
            <p:cNvPr id="17" name="Rectangle 16">
              <a:extLst>
                <a:ext uri="{FF2B5EF4-FFF2-40B4-BE49-F238E27FC236}">
                  <a16:creationId xmlns:a16="http://schemas.microsoft.com/office/drawing/2014/main" id="{2A30B706-2496-4D09-A9CE-C803F9AD38E4}"/>
                </a:ext>
              </a:extLst>
            </p:cNvPr>
            <p:cNvSpPr/>
            <p:nvPr userDrawn="1"/>
          </p:nvSpPr>
          <p:spPr>
            <a:xfrm>
              <a:off x="3067052" y="337048"/>
              <a:ext cx="766763" cy="387045"/>
            </a:xfrm>
            <a:prstGeom prst="rect">
              <a:avLst/>
            </a:prstGeom>
            <a:solidFill>
              <a:srgbClr val="C3D2D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a:solidFill>
                  <a:schemeClr val="tx1"/>
                </a:solidFill>
              </a:endParaRPr>
            </a:p>
          </p:txBody>
        </p:sp>
        <p:sp>
          <p:nvSpPr>
            <p:cNvPr id="18" name="Rectangle 17">
              <a:extLst>
                <a:ext uri="{FF2B5EF4-FFF2-40B4-BE49-F238E27FC236}">
                  <a16:creationId xmlns:a16="http://schemas.microsoft.com/office/drawing/2014/main" id="{11509E16-DF00-4DE3-AE37-E1584A8A75E7}"/>
                </a:ext>
              </a:extLst>
            </p:cNvPr>
            <p:cNvSpPr/>
            <p:nvPr userDrawn="1"/>
          </p:nvSpPr>
          <p:spPr>
            <a:xfrm>
              <a:off x="3833815" y="198413"/>
              <a:ext cx="766763" cy="38704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a:solidFill>
                  <a:schemeClr val="tx1"/>
                </a:solidFill>
              </a:endParaRPr>
            </a:p>
          </p:txBody>
        </p:sp>
        <p:sp>
          <p:nvSpPr>
            <p:cNvPr id="19" name="Rectangle 18">
              <a:extLst>
                <a:ext uri="{FF2B5EF4-FFF2-40B4-BE49-F238E27FC236}">
                  <a16:creationId xmlns:a16="http://schemas.microsoft.com/office/drawing/2014/main" id="{4C62CF34-8676-4A9F-BA23-B9F843825AAD}"/>
                </a:ext>
              </a:extLst>
            </p:cNvPr>
            <p:cNvSpPr/>
            <p:nvPr userDrawn="1"/>
          </p:nvSpPr>
          <p:spPr>
            <a:xfrm>
              <a:off x="4600578" y="337048"/>
              <a:ext cx="766763" cy="387045"/>
            </a:xfrm>
            <a:prstGeom prst="rect">
              <a:avLst/>
            </a:prstGeom>
            <a:solidFill>
              <a:srgbClr val="C3D2D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a:solidFill>
                  <a:schemeClr val="tx1"/>
                </a:solidFill>
              </a:endParaRPr>
            </a:p>
          </p:txBody>
        </p:sp>
        <p:sp>
          <p:nvSpPr>
            <p:cNvPr id="20" name="Rectangle 19">
              <a:extLst>
                <a:ext uri="{FF2B5EF4-FFF2-40B4-BE49-F238E27FC236}">
                  <a16:creationId xmlns:a16="http://schemas.microsoft.com/office/drawing/2014/main" id="{E6283BA2-95A6-41DF-9492-69505B854966}"/>
                </a:ext>
              </a:extLst>
            </p:cNvPr>
            <p:cNvSpPr/>
            <p:nvPr userDrawn="1"/>
          </p:nvSpPr>
          <p:spPr>
            <a:xfrm>
              <a:off x="5367341" y="198413"/>
              <a:ext cx="766763" cy="387045"/>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a:solidFill>
                  <a:schemeClr val="tx1"/>
                </a:solidFill>
              </a:endParaRPr>
            </a:p>
          </p:txBody>
        </p:sp>
        <p:sp>
          <p:nvSpPr>
            <p:cNvPr id="21" name="Rectangle 20">
              <a:extLst>
                <a:ext uri="{FF2B5EF4-FFF2-40B4-BE49-F238E27FC236}">
                  <a16:creationId xmlns:a16="http://schemas.microsoft.com/office/drawing/2014/main" id="{E9675DB5-C8AB-4C85-9276-181599673B09}"/>
                </a:ext>
              </a:extLst>
            </p:cNvPr>
            <p:cNvSpPr/>
            <p:nvPr userDrawn="1"/>
          </p:nvSpPr>
          <p:spPr>
            <a:xfrm>
              <a:off x="6134104" y="337048"/>
              <a:ext cx="766763" cy="387045"/>
            </a:xfrm>
            <a:prstGeom prst="rect">
              <a:avLst/>
            </a:prstGeom>
            <a:solidFill>
              <a:srgbClr val="C3D2D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a:solidFill>
                  <a:schemeClr val="tx1"/>
                </a:solidFill>
              </a:endParaRPr>
            </a:p>
          </p:txBody>
        </p:sp>
        <p:sp>
          <p:nvSpPr>
            <p:cNvPr id="22" name="Rectangle 21">
              <a:extLst>
                <a:ext uri="{FF2B5EF4-FFF2-40B4-BE49-F238E27FC236}">
                  <a16:creationId xmlns:a16="http://schemas.microsoft.com/office/drawing/2014/main" id="{4F4E9A38-1E24-4CFB-805E-25EE12CBD577}"/>
                </a:ext>
              </a:extLst>
            </p:cNvPr>
            <p:cNvSpPr/>
            <p:nvPr userDrawn="1"/>
          </p:nvSpPr>
          <p:spPr>
            <a:xfrm>
              <a:off x="6900867" y="198413"/>
              <a:ext cx="766763" cy="387045"/>
            </a:xfrm>
            <a:prstGeom prst="rect">
              <a:avLst/>
            </a:prstGeom>
            <a:solidFill>
              <a:srgbClr val="C3D2D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a:solidFill>
                  <a:schemeClr val="tx1"/>
                </a:solidFill>
              </a:endParaRPr>
            </a:p>
          </p:txBody>
        </p:sp>
      </p:grpSp>
      <p:pic>
        <p:nvPicPr>
          <p:cNvPr id="10" name="Kasta" hidden="1">
            <a:extLst>
              <a:ext uri="{FF2B5EF4-FFF2-40B4-BE49-F238E27FC236}">
                <a16:creationId xmlns:a16="http://schemas.microsoft.com/office/drawing/2014/main" id="{2FFE77C0-290F-48D4-ACAD-8B55EE47187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1575"/>
            <a:ext cx="12214870" cy="6893999"/>
          </a:xfrm>
          <a:prstGeom prst="rect">
            <a:avLst/>
          </a:prstGeom>
        </p:spPr>
      </p:pic>
      <p:sp>
        <p:nvSpPr>
          <p:cNvPr id="2" name="Rectangle 1"/>
          <p:cNvSpPr/>
          <p:nvPr/>
        </p:nvSpPr>
        <p:spPr>
          <a:xfrm>
            <a:off x="0" y="5"/>
            <a:ext cx="12192000" cy="685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7">
              <a:solidFill>
                <a:schemeClr val="tx1"/>
              </a:solidFill>
              <a:latin typeface="+mn-lt"/>
              <a:cs typeface="+mn-cs"/>
            </a:endParaRPr>
          </a:p>
        </p:txBody>
      </p:sp>
      <p:sp>
        <p:nvSpPr>
          <p:cNvPr id="12" name="Title Placeholder 1"/>
          <p:cNvSpPr>
            <a:spLocks noGrp="1"/>
          </p:cNvSpPr>
          <p:nvPr>
            <p:ph type="title"/>
          </p:nvPr>
        </p:nvSpPr>
        <p:spPr>
          <a:xfrm>
            <a:off x="766763" y="967048"/>
            <a:ext cx="8986837" cy="456400"/>
          </a:xfrm>
          <a:prstGeom prst="rect">
            <a:avLst/>
          </a:prstGeom>
        </p:spPr>
        <p:txBody>
          <a:bodyPr vert="horz" wrap="none" lIns="0" tIns="45720" rIns="91440" bIns="45720" rtlCol="0" anchor="t" anchorCtr="0">
            <a:noAutofit/>
          </a:bodyPr>
          <a:lstStyle/>
          <a:p>
            <a:r>
              <a:rPr lang="en-US" noProof="0"/>
              <a:t>Insert headline on maximum one line</a:t>
            </a:r>
          </a:p>
        </p:txBody>
      </p:sp>
      <p:sp>
        <p:nvSpPr>
          <p:cNvPr id="5" name="Text Placeholder 4">
            <a:extLst>
              <a:ext uri="{FF2B5EF4-FFF2-40B4-BE49-F238E27FC236}">
                <a16:creationId xmlns:a16="http://schemas.microsoft.com/office/drawing/2014/main" id="{BEB2C73E-6D6A-4A53-A5A9-76A2681C93DD}"/>
              </a:ext>
            </a:extLst>
          </p:cNvPr>
          <p:cNvSpPr>
            <a:spLocks noGrp="1"/>
          </p:cNvSpPr>
          <p:nvPr>
            <p:ph type="body" idx="1"/>
          </p:nvPr>
        </p:nvSpPr>
        <p:spPr>
          <a:xfrm>
            <a:off x="766763" y="2031475"/>
            <a:ext cx="6548437" cy="3987539"/>
          </a:xfrm>
          <a:prstGeom prst="rect">
            <a:avLst/>
          </a:prstGeom>
        </p:spPr>
        <p:txBody>
          <a:bodyPr vert="horz" lIns="0" tIns="45720" rIns="91440" bIns="45720" rtlCol="0">
            <a:noAutofit/>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2424507"/>
      </p:ext>
    </p:extLst>
  </p:cSld>
  <p:clrMap bg1="lt1" tx1="dk1" bg2="lt2" tx2="dk2" accent1="accent1" accent2="accent2" accent3="accent3" accent4="accent4" accent5="accent5" accent6="accent6" hlink="hlink" folHlink="folHlink"/>
  <p:sldLayoutIdLst>
    <p:sldLayoutId id="2147483746" r:id="rId1"/>
    <p:sldLayoutId id="2147483694" r:id="rId2"/>
    <p:sldLayoutId id="2147483699" r:id="rId3"/>
    <p:sldLayoutId id="2147483737" r:id="rId4"/>
    <p:sldLayoutId id="2147483723" r:id="rId5"/>
    <p:sldLayoutId id="2147483724" r:id="rId6"/>
    <p:sldLayoutId id="2147483738" r:id="rId7"/>
    <p:sldLayoutId id="2147483748" r:id="rId8"/>
    <p:sldLayoutId id="2147483745" r:id="rId9"/>
  </p:sldLayoutIdLst>
  <p:hf hdr="0"/>
  <p:txStyles>
    <p:titleStyle>
      <a:lvl1pPr algn="l" defTabSz="967710" rtl="0" eaLnBrk="1" latinLnBrk="0" hangingPunct="1">
        <a:lnSpc>
          <a:spcPct val="100000"/>
        </a:lnSpc>
        <a:spcBef>
          <a:spcPct val="0"/>
        </a:spcBef>
        <a:buNone/>
        <a:defRPr lang="en-US" sz="2400" b="1" kern="1200" smtClean="0">
          <a:solidFill>
            <a:schemeClr val="tx1"/>
          </a:solidFill>
          <a:latin typeface="Arial" panose="020B0604020202020204" pitchFamily="34" charset="0"/>
          <a:ea typeface="+mj-ea"/>
          <a:cs typeface="Arial" panose="020B0604020202020204" pitchFamily="34" charset="0"/>
        </a:defRPr>
      </a:lvl1pPr>
    </p:titleStyle>
    <p:bodyStyle>
      <a:lvl1pPr marL="152400" indent="-152400" algn="l" defTabSz="967710" rtl="0" eaLnBrk="1" fontAlgn="base" latinLnBrk="0" hangingPunct="1">
        <a:lnSpc>
          <a:spcPct val="114000"/>
        </a:lnSpc>
        <a:spcBef>
          <a:spcPts val="952"/>
        </a:spcBef>
        <a:spcAft>
          <a:spcPts val="0"/>
        </a:spcAft>
        <a:buClr>
          <a:schemeClr val="accent1"/>
        </a:buClr>
        <a:buFont typeface="Arial" panose="020B0604020202020204" pitchFamily="34" charset="0"/>
        <a:buChar char="•"/>
        <a:defRPr lang="en-US" sz="1400" kern="1200" smtClean="0">
          <a:solidFill>
            <a:schemeClr val="tx1"/>
          </a:solidFill>
          <a:latin typeface="Arial" panose="020B0604020202020204" pitchFamily="34" charset="0"/>
          <a:ea typeface="Arial" panose="020B0604020202020204" pitchFamily="34" charset="0"/>
          <a:cs typeface="Arial" panose="020B0604020202020204" pitchFamily="34" charset="0"/>
        </a:defRPr>
      </a:lvl1pPr>
      <a:lvl2pPr marL="328613" indent="-165100" algn="l" defTabSz="967710" rtl="0" eaLnBrk="1" latinLnBrk="0" hangingPunct="1">
        <a:lnSpc>
          <a:spcPct val="114000"/>
        </a:lnSpc>
        <a:spcBef>
          <a:spcPts val="952"/>
        </a:spcBef>
        <a:spcAft>
          <a:spcPts val="0"/>
        </a:spcAft>
        <a:buClr>
          <a:schemeClr val="accent1"/>
        </a:buClr>
        <a:buFont typeface="Arial" panose="020B0604020202020204" pitchFamily="34" charset="0"/>
        <a:buChar char="–"/>
        <a:defRPr sz="12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466725" indent="-127000" algn="l" defTabSz="967710" rtl="0" eaLnBrk="1" fontAlgn="base" latinLnBrk="0" hangingPunct="1">
        <a:lnSpc>
          <a:spcPct val="114000"/>
        </a:lnSpc>
        <a:spcBef>
          <a:spcPts val="952"/>
        </a:spcBef>
        <a:spcAft>
          <a:spcPts val="0"/>
        </a:spcAft>
        <a:buClr>
          <a:schemeClr val="accent1"/>
        </a:buClr>
        <a:buSzPct val="90000"/>
        <a:buFont typeface="Arial" panose="020B0604020202020204" pitchFamily="34" charset="0"/>
        <a:buChar char="•"/>
        <a:defRPr lang="en-US" sz="1200" kern="1200" smtClean="0">
          <a:solidFill>
            <a:schemeClr val="tx1"/>
          </a:solidFill>
          <a:latin typeface="Arial" panose="020B0604020202020204" pitchFamily="34" charset="0"/>
          <a:ea typeface="Arial" panose="020B0604020202020204" pitchFamily="34" charset="0"/>
          <a:cs typeface="Arial" panose="020B0604020202020204" pitchFamily="34" charset="0"/>
        </a:defRPr>
      </a:lvl3pPr>
      <a:lvl4pPr marL="598488" indent="-134938" algn="l" defTabSz="967710" rtl="0" eaLnBrk="1" latinLnBrk="0" hangingPunct="1">
        <a:lnSpc>
          <a:spcPct val="114000"/>
        </a:lnSpc>
        <a:spcBef>
          <a:spcPts val="952"/>
        </a:spcBef>
        <a:spcAft>
          <a:spcPts val="0"/>
        </a:spcAft>
        <a:buClr>
          <a:schemeClr val="accent1"/>
        </a:buClr>
        <a:buFont typeface="Arial" panose="020B0604020202020204" pitchFamily="34" charset="0"/>
        <a:buChar char="–"/>
        <a:defRPr sz="12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730250" indent="-123825" algn="l" defTabSz="967710" rtl="0" eaLnBrk="1" latinLnBrk="0" hangingPunct="1">
        <a:lnSpc>
          <a:spcPct val="114000"/>
        </a:lnSpc>
        <a:spcBef>
          <a:spcPts val="952"/>
        </a:spcBef>
        <a:spcAft>
          <a:spcPts val="0"/>
        </a:spcAft>
        <a:buClr>
          <a:schemeClr val="accent1"/>
        </a:buClr>
        <a:buFont typeface="Arial" panose="020B0604020202020204" pitchFamily="34" charset="0"/>
        <a:buChar char="•"/>
        <a:defRPr sz="12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661201" indent="-241927" algn="l" defTabSz="967710" rtl="0" eaLnBrk="1" latinLnBrk="0" hangingPunct="1">
        <a:spcBef>
          <a:spcPct val="20000"/>
        </a:spcBef>
        <a:buFont typeface="Volvo Novum" panose="020B0503040502060204" pitchFamily="34" charset="0"/>
        <a:buChar char="•"/>
        <a:defRPr sz="2117" kern="1200">
          <a:solidFill>
            <a:schemeClr val="tx1"/>
          </a:solidFill>
          <a:latin typeface="+mn-lt"/>
          <a:ea typeface="+mn-ea"/>
          <a:cs typeface="+mn-cs"/>
        </a:defRPr>
      </a:lvl6pPr>
      <a:lvl7pPr marL="3145056" indent="-241927" algn="l" defTabSz="967710" rtl="0" eaLnBrk="1" latinLnBrk="0" hangingPunct="1">
        <a:spcBef>
          <a:spcPct val="20000"/>
        </a:spcBef>
        <a:buFont typeface="Volvo Novum" panose="020B0503040502060204" pitchFamily="34" charset="0"/>
        <a:buChar char="•"/>
        <a:defRPr sz="2117" kern="1200">
          <a:solidFill>
            <a:schemeClr val="tx1"/>
          </a:solidFill>
          <a:latin typeface="+mn-lt"/>
          <a:ea typeface="+mn-ea"/>
          <a:cs typeface="+mn-cs"/>
        </a:defRPr>
      </a:lvl7pPr>
      <a:lvl8pPr marL="3628911" indent="-241927" algn="l" defTabSz="967710" rtl="0" eaLnBrk="1" latinLnBrk="0" hangingPunct="1">
        <a:spcBef>
          <a:spcPct val="20000"/>
        </a:spcBef>
        <a:buFont typeface="Volvo Novum" panose="020B0503040502060204" pitchFamily="34" charset="0"/>
        <a:buChar char="•"/>
        <a:defRPr sz="2117" kern="1200">
          <a:solidFill>
            <a:schemeClr val="tx1"/>
          </a:solidFill>
          <a:latin typeface="+mn-lt"/>
          <a:ea typeface="+mn-ea"/>
          <a:cs typeface="+mn-cs"/>
        </a:defRPr>
      </a:lvl8pPr>
      <a:lvl9pPr marL="4112765" indent="-241927" algn="l" defTabSz="967710" rtl="0" eaLnBrk="1" latinLnBrk="0" hangingPunct="1">
        <a:spcBef>
          <a:spcPct val="20000"/>
        </a:spcBef>
        <a:buFont typeface="Volvo Novum" panose="020B0503040502060204" pitchFamily="34" charset="0"/>
        <a:buChar char="•"/>
        <a:defRPr sz="2117" kern="1200">
          <a:solidFill>
            <a:schemeClr val="tx1"/>
          </a:solidFill>
          <a:latin typeface="+mn-lt"/>
          <a:ea typeface="+mn-ea"/>
          <a:cs typeface="+mn-cs"/>
        </a:defRPr>
      </a:lvl9pPr>
    </p:bodyStyle>
    <p:otherStyle>
      <a:defPPr>
        <a:defRPr lang="sv-S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7" userDrawn="1">
          <p15:clr>
            <a:srgbClr val="F26B43"/>
          </p15:clr>
        </p15:guide>
        <p15:guide id="2" pos="483" userDrawn="1">
          <p15:clr>
            <a:srgbClr val="F26B43"/>
          </p15:clr>
        </p15:guide>
        <p15:guide id="4" pos="7491" userDrawn="1">
          <p15:clr>
            <a:srgbClr val="F26B43"/>
          </p15:clr>
        </p15:guide>
        <p15:guide id="5" pos="189" userDrawn="1">
          <p15:clr>
            <a:srgbClr val="F26B43"/>
          </p15:clr>
        </p15:guide>
        <p15:guide id="6" pos="7197" userDrawn="1">
          <p15:clr>
            <a:srgbClr val="F26B43"/>
          </p15:clr>
        </p15:guide>
        <p15:guide id="7" orient="horz" pos="6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beaware.volvogroup.com/en/publications.html" TargetMode="External"/><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beaware.volvogroup.com/en/publications.html" TargetMode="Externa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C87B18-6740-435D-AF97-F1E0E7A30FDB}"/>
              </a:ext>
            </a:extLst>
          </p:cNvPr>
          <p:cNvPicPr>
            <a:picLocks noChangeAspect="1"/>
          </p:cNvPicPr>
          <p:nvPr/>
        </p:nvPicPr>
        <p:blipFill rotWithShape="1">
          <a:blip r:embed="rId2"/>
          <a:srcRect l="4778" r="4780"/>
          <a:stretch/>
        </p:blipFill>
        <p:spPr>
          <a:xfrm>
            <a:off x="0" y="0"/>
            <a:ext cx="12192000" cy="6858000"/>
          </a:xfrm>
          <a:prstGeom prst="rect">
            <a:avLst/>
          </a:prstGeom>
        </p:spPr>
      </p:pic>
      <p:pic>
        <p:nvPicPr>
          <p:cNvPr id="5" name="Picture 4" descr="Logo&#10;&#10;Description automatically generated">
            <a:extLst>
              <a:ext uri="{FF2B5EF4-FFF2-40B4-BE49-F238E27FC236}">
                <a16:creationId xmlns:a16="http://schemas.microsoft.com/office/drawing/2014/main" id="{6AE76FC2-D3F7-4816-ACA0-5CF78AF965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013" y="3009670"/>
            <a:ext cx="3299469" cy="850557"/>
          </a:xfrm>
          <a:prstGeom prst="rect">
            <a:avLst/>
          </a:prstGeom>
        </p:spPr>
      </p:pic>
      <p:sp>
        <p:nvSpPr>
          <p:cNvPr id="4" name="TextBox 3">
            <a:extLst>
              <a:ext uri="{FF2B5EF4-FFF2-40B4-BE49-F238E27FC236}">
                <a16:creationId xmlns:a16="http://schemas.microsoft.com/office/drawing/2014/main" id="{B2820D21-BC8D-4078-7F82-B44AC03560C1}"/>
              </a:ext>
            </a:extLst>
          </p:cNvPr>
          <p:cNvSpPr txBox="1"/>
          <p:nvPr/>
        </p:nvSpPr>
        <p:spPr>
          <a:xfrm>
            <a:off x="0" y="5162909"/>
            <a:ext cx="12192000" cy="413896"/>
          </a:xfrm>
          <a:prstGeom prst="rect">
            <a:avLst/>
          </a:prstGeom>
          <a:noFill/>
        </p:spPr>
        <p:txBody>
          <a:bodyPr wrap="square" lIns="91440" tIns="45720" rIns="91440" bIns="45720" rtlCol="0" anchor="t">
            <a:spAutoFit/>
          </a:bodyPr>
          <a:lstStyle/>
          <a:p>
            <a:pPr algn="ctr">
              <a:lnSpc>
                <a:spcPct val="113999"/>
              </a:lnSpc>
              <a:spcBef>
                <a:spcPts val="952"/>
              </a:spcBef>
            </a:pPr>
            <a:r>
              <a:rPr lang="fr-FR" sz="2000" dirty="0">
                <a:solidFill>
                  <a:srgbClr val="FFFFFF"/>
                </a:solidFill>
                <a:latin typeface="Arial"/>
                <a:cs typeface="Arial"/>
              </a:rPr>
              <a:t>La cybercriminalité ne fait pas de discrimination - soyons prêts à nous défendre!</a:t>
            </a:r>
            <a:endParaRPr lang="en-US" sz="2000" dirty="0">
              <a:solidFill>
                <a:srgbClr val="FFFFFF"/>
              </a:solidFill>
              <a:latin typeface="Arial"/>
              <a:cs typeface="Arial"/>
            </a:endParaRPr>
          </a:p>
        </p:txBody>
      </p:sp>
    </p:spTree>
    <p:extLst>
      <p:ext uri="{BB962C8B-B14F-4D97-AF65-F5344CB8AC3E}">
        <p14:creationId xmlns:p14="http://schemas.microsoft.com/office/powerpoint/2010/main" val="252036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A65906-1F5F-4080-8091-26D0FA2829AB}"/>
              </a:ext>
            </a:extLst>
          </p:cNvPr>
          <p:cNvSpPr txBox="1"/>
          <p:nvPr/>
        </p:nvSpPr>
        <p:spPr>
          <a:xfrm>
            <a:off x="-1" y="2943045"/>
            <a:ext cx="12192002" cy="913070"/>
          </a:xfrm>
          <a:prstGeom prst="rect">
            <a:avLst/>
          </a:prstGeom>
          <a:noFill/>
        </p:spPr>
        <p:txBody>
          <a:bodyPr wrap="square" lIns="91440" tIns="45720" rIns="91440" bIns="45720" rtlCol="0" anchor="t">
            <a:spAutoFit/>
          </a:bodyPr>
          <a:lstStyle/>
          <a:p>
            <a:pPr algn="ctr">
              <a:lnSpc>
                <a:spcPts val="3200"/>
              </a:lnSpc>
            </a:pPr>
            <a:r>
              <a:rPr lang="fr-FR" sz="2800" dirty="0">
                <a:solidFill>
                  <a:schemeClr val="bg1"/>
                </a:solidFill>
                <a:latin typeface="Arial"/>
                <a:cs typeface="Arial"/>
              </a:rPr>
              <a:t>Les cybermenaces sont réelles, </a:t>
            </a:r>
            <a:br>
              <a:rPr lang="fr-FR" sz="2800" dirty="0">
                <a:solidFill>
                  <a:schemeClr val="bg1"/>
                </a:solidFill>
                <a:latin typeface="Arial"/>
                <a:cs typeface="Arial"/>
              </a:rPr>
            </a:br>
            <a:r>
              <a:rPr lang="fr-FR" sz="2800" dirty="0">
                <a:solidFill>
                  <a:schemeClr val="bg1"/>
                </a:solidFill>
                <a:latin typeface="Arial"/>
                <a:cs typeface="Arial"/>
              </a:rPr>
              <a:t>mais notre pouvoir de protéger notre entreprise l’est tout autant.</a:t>
            </a:r>
            <a:endParaRPr lang="sv-SE" sz="2800" dirty="0">
              <a:solidFill>
                <a:schemeClr val="bg1"/>
              </a:solidFill>
              <a:latin typeface="Arial"/>
              <a:cs typeface="Arial"/>
            </a:endParaRPr>
          </a:p>
        </p:txBody>
      </p:sp>
    </p:spTree>
    <p:extLst>
      <p:ext uri="{BB962C8B-B14F-4D97-AF65-F5344CB8AC3E}">
        <p14:creationId xmlns:p14="http://schemas.microsoft.com/office/powerpoint/2010/main" val="243216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EB81013A-0904-4E3F-886C-B9ECF957DD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634" y="3090213"/>
            <a:ext cx="2486669" cy="641029"/>
          </a:xfrm>
          <a:prstGeom prst="rect">
            <a:avLst/>
          </a:prstGeom>
        </p:spPr>
      </p:pic>
    </p:spTree>
    <p:extLst>
      <p:ext uri="{BB962C8B-B14F-4D97-AF65-F5344CB8AC3E}">
        <p14:creationId xmlns:p14="http://schemas.microsoft.com/office/powerpoint/2010/main" val="187072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A65906-1F5F-4080-8091-26D0FA2829AB}"/>
              </a:ext>
            </a:extLst>
          </p:cNvPr>
          <p:cNvSpPr txBox="1"/>
          <p:nvPr/>
        </p:nvSpPr>
        <p:spPr>
          <a:xfrm>
            <a:off x="1164565" y="2054045"/>
            <a:ext cx="9862869" cy="2296463"/>
          </a:xfrm>
          <a:prstGeom prst="rect">
            <a:avLst/>
          </a:prstGeom>
          <a:noFill/>
        </p:spPr>
        <p:txBody>
          <a:bodyPr wrap="square" lIns="91440" tIns="45720" rIns="91440" bIns="45720" rtlCol="0" anchor="t">
            <a:spAutoFit/>
          </a:bodyPr>
          <a:lstStyle/>
          <a:p>
            <a:pPr algn="ctr">
              <a:lnSpc>
                <a:spcPct val="113999"/>
              </a:lnSpc>
              <a:spcBef>
                <a:spcPts val="952"/>
              </a:spcBef>
            </a:pPr>
            <a:r>
              <a:rPr lang="fr-FR" sz="2000" dirty="0">
                <a:solidFill>
                  <a:schemeClr val="bg1"/>
                </a:solidFill>
                <a:latin typeface="Arial"/>
                <a:cs typeface="Arial"/>
              </a:rPr>
              <a:t>Les progrès technologiques et la numérisation ont rendu la cybercriminalité </a:t>
            </a:r>
            <a:br>
              <a:rPr lang="fr-FR" sz="2000" dirty="0">
                <a:solidFill>
                  <a:schemeClr val="bg1"/>
                </a:solidFill>
                <a:latin typeface="Arial"/>
                <a:cs typeface="Arial"/>
              </a:rPr>
            </a:br>
            <a:r>
              <a:rPr lang="fr-FR" sz="2000" dirty="0">
                <a:solidFill>
                  <a:schemeClr val="bg1"/>
                </a:solidFill>
                <a:latin typeface="Arial"/>
                <a:cs typeface="Arial"/>
              </a:rPr>
              <a:t>plus répandue que jamais.</a:t>
            </a:r>
          </a:p>
          <a:p>
            <a:pPr algn="ctr">
              <a:lnSpc>
                <a:spcPct val="113999"/>
              </a:lnSpc>
              <a:spcBef>
                <a:spcPts val="952"/>
              </a:spcBef>
            </a:pPr>
            <a:r>
              <a:rPr lang="fr-FR" sz="2000" dirty="0">
                <a:solidFill>
                  <a:schemeClr val="bg1"/>
                </a:solidFill>
                <a:latin typeface="Arial"/>
                <a:cs typeface="Arial"/>
              </a:rPr>
              <a:t>Des violations de données aux escroqueries par hameçonnage, il y a eu une augmentation significative des cyberattaques où les pirates exploitent nos vulnérabilités pour voler des informations sensibles afin de mener des activités malveillantes telles que les fraudes financières et le vol d’identité.</a:t>
            </a:r>
            <a:endParaRPr lang="sv-SE" sz="2000" dirty="0">
              <a:solidFill>
                <a:schemeClr val="bg1"/>
              </a:solidFill>
              <a:latin typeface="Arial"/>
              <a:cs typeface="Arial"/>
            </a:endParaRPr>
          </a:p>
        </p:txBody>
      </p:sp>
    </p:spTree>
    <p:extLst>
      <p:ext uri="{BB962C8B-B14F-4D97-AF65-F5344CB8AC3E}">
        <p14:creationId xmlns:p14="http://schemas.microsoft.com/office/powerpoint/2010/main" val="109020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sitting at a desk&#10;&#10;Description automatically generated with medium confidence">
            <a:extLst>
              <a:ext uri="{FF2B5EF4-FFF2-40B4-BE49-F238E27FC236}">
                <a16:creationId xmlns:a16="http://schemas.microsoft.com/office/drawing/2014/main" id="{76DC36B9-AED7-482A-9035-B0A7296DD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66F19F65-9969-431E-A71D-2206FDDB2D90}"/>
              </a:ext>
            </a:extLst>
          </p:cNvPr>
          <p:cNvSpPr/>
          <p:nvPr/>
        </p:nvSpPr>
        <p:spPr>
          <a:xfrm>
            <a:off x="0" y="2316824"/>
            <a:ext cx="12192000" cy="2374900"/>
          </a:xfrm>
          <a:prstGeom prst="rect">
            <a:avLst/>
          </a:prstGeom>
          <a:solidFill>
            <a:schemeClr val="tx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spcBef>
                <a:spcPts val="952"/>
              </a:spcBef>
            </a:pPr>
            <a:endParaRPr lang="sv-SE" sz="1400" err="1">
              <a:solidFill>
                <a:schemeClr val="bg1"/>
              </a:solidFill>
            </a:endParaRPr>
          </a:p>
        </p:txBody>
      </p:sp>
      <p:sp>
        <p:nvSpPr>
          <p:cNvPr id="6" name="TextBox 5">
            <a:extLst>
              <a:ext uri="{FF2B5EF4-FFF2-40B4-BE49-F238E27FC236}">
                <a16:creationId xmlns:a16="http://schemas.microsoft.com/office/drawing/2014/main" id="{2AD15965-8E1D-4D13-99D9-FD382BFE844F}"/>
              </a:ext>
            </a:extLst>
          </p:cNvPr>
          <p:cNvSpPr txBox="1"/>
          <p:nvPr/>
        </p:nvSpPr>
        <p:spPr>
          <a:xfrm>
            <a:off x="0" y="2425953"/>
            <a:ext cx="12192000" cy="1940531"/>
          </a:xfrm>
          <a:prstGeom prst="rect">
            <a:avLst/>
          </a:prstGeom>
          <a:noFill/>
        </p:spPr>
        <p:txBody>
          <a:bodyPr wrap="square" lIns="91440" tIns="45720" rIns="91440" bIns="45720" rtlCol="0" anchor="t">
            <a:spAutoFit/>
          </a:bodyPr>
          <a:lstStyle/>
          <a:p>
            <a:pPr algn="ctr">
              <a:lnSpc>
                <a:spcPct val="113999"/>
              </a:lnSpc>
              <a:spcBef>
                <a:spcPts val="952"/>
              </a:spcBef>
            </a:pPr>
            <a:r>
              <a:rPr lang="sv-SE" sz="2400" dirty="0">
                <a:solidFill>
                  <a:schemeClr val="bg1"/>
                </a:solidFill>
                <a:latin typeface="Arial" panose="020B0604020202020204" pitchFamily="34" charset="0"/>
                <a:cs typeface="Arial" panose="020B0604020202020204" pitchFamily="34" charset="0"/>
              </a:rPr>
              <a:t>Regardez l’histoire d’une cyberattaque</a:t>
            </a:r>
          </a:p>
          <a:p>
            <a:pPr algn="ctr">
              <a:lnSpc>
                <a:spcPct val="113999"/>
              </a:lnSpc>
              <a:spcBef>
                <a:spcPts val="952"/>
              </a:spcBef>
            </a:pPr>
            <a:r>
              <a:rPr lang="fr-FR" sz="2000" b="0" i="0" dirty="0">
                <a:solidFill>
                  <a:schemeClr val="bg1"/>
                </a:solidFill>
                <a:effectLst/>
                <a:latin typeface="Arial" panose="020B0604020202020204" pitchFamily="34" charset="0"/>
                <a:cs typeface="Arial" panose="020B0604020202020204" pitchFamily="34" charset="0"/>
              </a:rPr>
              <a:t>« Ce fut, de loin, la crise la plus difficile </a:t>
            </a:r>
            <a:br>
              <a:rPr lang="fr-FR" sz="2000" b="0" i="0" dirty="0">
                <a:solidFill>
                  <a:schemeClr val="bg1"/>
                </a:solidFill>
                <a:effectLst/>
                <a:latin typeface="Arial" panose="020B0604020202020204" pitchFamily="34" charset="0"/>
                <a:cs typeface="Arial" panose="020B0604020202020204" pitchFamily="34" charset="0"/>
              </a:rPr>
            </a:br>
            <a:r>
              <a:rPr lang="fr-FR" sz="2000" b="0" i="0" dirty="0">
                <a:solidFill>
                  <a:schemeClr val="bg1"/>
                </a:solidFill>
                <a:effectLst/>
                <a:latin typeface="Arial" panose="020B0604020202020204" pitchFamily="34" charset="0"/>
                <a:cs typeface="Arial" panose="020B0604020202020204" pitchFamily="34" charset="0"/>
              </a:rPr>
              <a:t>que j’ai gérée dans ma carrière</a:t>
            </a:r>
            <a:r>
              <a:rPr lang="en-US" sz="2000" b="0" i="0" dirty="0">
                <a:solidFill>
                  <a:schemeClr val="bg1"/>
                </a:solidFill>
                <a:effectLst/>
                <a:latin typeface="Arial" panose="020B0604020202020204" pitchFamily="34" charset="0"/>
                <a:cs typeface="Arial" panose="020B0604020202020204" pitchFamily="34" charset="0"/>
              </a:rPr>
              <a:t>.</a:t>
            </a:r>
            <a:r>
              <a:rPr lang="fr-FR" sz="2000" b="0" i="0" dirty="0">
                <a:solidFill>
                  <a:schemeClr val="bg1"/>
                </a:solidFill>
                <a:effectLst/>
                <a:latin typeface="Arial" panose="020B0604020202020204" pitchFamily="34" charset="0"/>
                <a:cs typeface="Arial" panose="020B0604020202020204" pitchFamily="34" charset="0"/>
              </a:rPr>
              <a:t> »</a:t>
            </a:r>
            <a:endParaRPr lang="en-US" sz="2000" b="0" i="0" dirty="0">
              <a:solidFill>
                <a:schemeClr val="bg1"/>
              </a:solidFill>
              <a:effectLst/>
              <a:latin typeface="Arial" panose="020B0604020202020204" pitchFamily="34" charset="0"/>
              <a:cs typeface="Arial" panose="020B0604020202020204" pitchFamily="34" charset="0"/>
            </a:endParaRPr>
          </a:p>
          <a:p>
            <a:pPr algn="ctr">
              <a:lnSpc>
                <a:spcPct val="113999"/>
              </a:lnSpc>
              <a:spcBef>
                <a:spcPts val="2400"/>
              </a:spcBef>
            </a:pPr>
            <a:r>
              <a:rPr lang="fr-FR" sz="1800" dirty="0">
                <a:solidFill>
                  <a:schemeClr val="accent1">
                    <a:lumMod val="75000"/>
                    <a:lumOff val="25000"/>
                  </a:schemeClr>
                </a:solidFill>
                <a:latin typeface="Arial"/>
                <a:cs typeface="Arial"/>
                <a:hlinkClick r:id="rId3">
                  <a:extLst>
                    <a:ext uri="{A12FA001-AC4F-418D-AE19-62706E023703}">
                      <ahyp:hlinkClr xmlns:ahyp="http://schemas.microsoft.com/office/drawing/2018/hyperlinkcolor" val="tx"/>
                    </a:ext>
                  </a:extLst>
                </a:hlinkClick>
              </a:rPr>
              <a:t>Cliquez ici pour visiter le site Web de Be Aware pour regarder la vidéo</a:t>
            </a:r>
            <a:endParaRPr lang="sv-SE" sz="1800" dirty="0">
              <a:solidFill>
                <a:schemeClr val="accent1">
                  <a:lumMod val="75000"/>
                  <a:lumOff val="25000"/>
                </a:schemeClr>
              </a:solidFill>
              <a:latin typeface="Arial"/>
              <a:cs typeface="Aria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36516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A65906-1F5F-4080-8091-26D0FA2829AB}"/>
              </a:ext>
            </a:extLst>
          </p:cNvPr>
          <p:cNvSpPr txBox="1"/>
          <p:nvPr/>
        </p:nvSpPr>
        <p:spPr>
          <a:xfrm>
            <a:off x="1164565" y="2054045"/>
            <a:ext cx="9862869" cy="2073837"/>
          </a:xfrm>
          <a:prstGeom prst="rect">
            <a:avLst/>
          </a:prstGeom>
          <a:noFill/>
        </p:spPr>
        <p:txBody>
          <a:bodyPr wrap="square" lIns="91440" tIns="45720" rIns="91440" bIns="45720" rtlCol="0" anchor="t">
            <a:spAutoFit/>
          </a:bodyPr>
          <a:lstStyle/>
          <a:p>
            <a:pPr algn="ctr">
              <a:lnSpc>
                <a:spcPct val="113999"/>
              </a:lnSpc>
              <a:spcBef>
                <a:spcPts val="952"/>
              </a:spcBef>
            </a:pPr>
            <a:r>
              <a:rPr lang="fr-FR" sz="2000" dirty="0">
                <a:solidFill>
                  <a:schemeClr val="bg1"/>
                </a:solidFill>
                <a:latin typeface="Arial"/>
                <a:cs typeface="Arial"/>
              </a:rPr>
              <a:t>Nous savons maintenant à quel point les conséquences d’une véritable </a:t>
            </a:r>
            <a:br>
              <a:rPr lang="fr-FR" sz="2000" dirty="0">
                <a:solidFill>
                  <a:schemeClr val="bg1"/>
                </a:solidFill>
                <a:latin typeface="Arial"/>
                <a:cs typeface="Arial"/>
              </a:rPr>
            </a:br>
            <a:r>
              <a:rPr lang="fr-FR" sz="2000" dirty="0">
                <a:solidFill>
                  <a:schemeClr val="bg1"/>
                </a:solidFill>
                <a:latin typeface="Arial"/>
                <a:cs typeface="Arial"/>
              </a:rPr>
              <a:t>cyberattaque peuvent être dévastatrices.</a:t>
            </a:r>
          </a:p>
          <a:p>
            <a:pPr algn="ctr">
              <a:lnSpc>
                <a:spcPct val="113999"/>
              </a:lnSpc>
              <a:spcBef>
                <a:spcPts val="952"/>
              </a:spcBef>
            </a:pPr>
            <a:r>
              <a:rPr lang="fr-FR" sz="2000" dirty="0">
                <a:solidFill>
                  <a:schemeClr val="bg1"/>
                </a:solidFill>
                <a:latin typeface="Arial"/>
                <a:cs typeface="Arial"/>
              </a:rPr>
              <a:t>Mais qui est responsable d’empêcher cela? Nous tous!</a:t>
            </a:r>
          </a:p>
          <a:p>
            <a:pPr algn="ctr">
              <a:lnSpc>
                <a:spcPct val="113999"/>
              </a:lnSpc>
              <a:spcBef>
                <a:spcPts val="952"/>
              </a:spcBef>
            </a:pPr>
            <a:r>
              <a:rPr lang="fr-FR" sz="2000" dirty="0">
                <a:solidFill>
                  <a:schemeClr val="bg1"/>
                </a:solidFill>
                <a:latin typeface="Arial"/>
                <a:cs typeface="Arial"/>
              </a:rPr>
              <a:t>Nous sommes la meilleure ligne de défense contre la cybercriminalité, </a:t>
            </a:r>
            <a:br>
              <a:rPr lang="fr-FR" sz="2000" dirty="0">
                <a:solidFill>
                  <a:schemeClr val="bg1"/>
                </a:solidFill>
                <a:latin typeface="Arial"/>
                <a:cs typeface="Arial"/>
              </a:rPr>
            </a:br>
            <a:r>
              <a:rPr lang="fr-FR" sz="2000" dirty="0">
                <a:solidFill>
                  <a:schemeClr val="bg1"/>
                </a:solidFill>
                <a:latin typeface="Arial"/>
                <a:cs typeface="Arial"/>
              </a:rPr>
              <a:t>pas la technologie.</a:t>
            </a:r>
            <a:endParaRPr lang="sv-SE" sz="2000" dirty="0">
              <a:solidFill>
                <a:schemeClr val="bg1"/>
              </a:solidFill>
              <a:latin typeface="Arial"/>
              <a:cs typeface="Arial"/>
            </a:endParaRPr>
          </a:p>
        </p:txBody>
      </p:sp>
    </p:spTree>
    <p:extLst>
      <p:ext uri="{BB962C8B-B14F-4D97-AF65-F5344CB8AC3E}">
        <p14:creationId xmlns:p14="http://schemas.microsoft.com/office/powerpoint/2010/main" val="330044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table&#10;&#10;Description automatically generated with low confidence">
            <a:extLst>
              <a:ext uri="{FF2B5EF4-FFF2-40B4-BE49-F238E27FC236}">
                <a16:creationId xmlns:a16="http://schemas.microsoft.com/office/drawing/2014/main" id="{2A89B6EF-B48F-4BAD-918B-48A69B9B3F97}"/>
              </a:ext>
            </a:extLst>
          </p:cNvPr>
          <p:cNvPicPr>
            <a:picLocks noChangeAspect="1"/>
          </p:cNvPicPr>
          <p:nvPr/>
        </p:nvPicPr>
        <p:blipFill rotWithShape="1">
          <a:blip r:embed="rId2">
            <a:extLst>
              <a:ext uri="{28A0092B-C50C-407E-A947-70E740481C1C}">
                <a14:useLocalDpi xmlns:a14="http://schemas.microsoft.com/office/drawing/2010/main" val="0"/>
              </a:ext>
            </a:extLst>
          </a:blip>
          <a:srcRect t="6340" b="6237"/>
          <a:stretch/>
        </p:blipFill>
        <p:spPr>
          <a:xfrm>
            <a:off x="1" y="0"/>
            <a:ext cx="12192000" cy="6858000"/>
          </a:xfrm>
          <a:prstGeom prst="rect">
            <a:avLst/>
          </a:prstGeom>
        </p:spPr>
      </p:pic>
      <p:sp>
        <p:nvSpPr>
          <p:cNvPr id="9" name="Rectangle 8">
            <a:extLst>
              <a:ext uri="{FF2B5EF4-FFF2-40B4-BE49-F238E27FC236}">
                <a16:creationId xmlns:a16="http://schemas.microsoft.com/office/drawing/2014/main" id="{66F19F65-9969-431E-A71D-2206FDDB2D90}"/>
              </a:ext>
            </a:extLst>
          </p:cNvPr>
          <p:cNvSpPr/>
          <p:nvPr/>
        </p:nvSpPr>
        <p:spPr>
          <a:xfrm>
            <a:off x="0" y="2240644"/>
            <a:ext cx="12192000" cy="2374900"/>
          </a:xfrm>
          <a:prstGeom prst="rect">
            <a:avLst/>
          </a:prstGeom>
          <a:solidFill>
            <a:schemeClr val="tx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spcBef>
                <a:spcPts val="952"/>
              </a:spcBef>
            </a:pPr>
            <a:endParaRPr lang="sv-SE" sz="1400" err="1">
              <a:solidFill>
                <a:schemeClr val="bg1"/>
              </a:solidFill>
            </a:endParaRPr>
          </a:p>
        </p:txBody>
      </p:sp>
      <p:sp>
        <p:nvSpPr>
          <p:cNvPr id="6" name="TextBox 5">
            <a:extLst>
              <a:ext uri="{FF2B5EF4-FFF2-40B4-BE49-F238E27FC236}">
                <a16:creationId xmlns:a16="http://schemas.microsoft.com/office/drawing/2014/main" id="{2AD15965-8E1D-4D13-99D9-FD382BFE844F}"/>
              </a:ext>
            </a:extLst>
          </p:cNvPr>
          <p:cNvSpPr txBox="1"/>
          <p:nvPr/>
        </p:nvSpPr>
        <p:spPr>
          <a:xfrm>
            <a:off x="0" y="2382178"/>
            <a:ext cx="12192000" cy="1760995"/>
          </a:xfrm>
          <a:prstGeom prst="rect">
            <a:avLst/>
          </a:prstGeom>
          <a:noFill/>
        </p:spPr>
        <p:txBody>
          <a:bodyPr wrap="square" lIns="91440" tIns="45720" rIns="91440" bIns="45720" rtlCol="0" anchor="t">
            <a:spAutoFit/>
          </a:bodyPr>
          <a:lstStyle/>
          <a:p>
            <a:pPr algn="ctr">
              <a:lnSpc>
                <a:spcPct val="113999"/>
              </a:lnSpc>
              <a:spcBef>
                <a:spcPts val="952"/>
              </a:spcBef>
            </a:pPr>
            <a:r>
              <a:rPr lang="fr-FR" sz="2400" dirty="0">
                <a:solidFill>
                  <a:schemeClr val="bg1"/>
                </a:solidFill>
                <a:latin typeface="Arial" panose="020B0604020202020204" pitchFamily="34" charset="0"/>
                <a:cs typeface="Arial" panose="020B0604020202020204" pitchFamily="34" charset="0"/>
              </a:rPr>
              <a:t>Regardez l’histoire d’un hacker éthique</a:t>
            </a:r>
          </a:p>
          <a:p>
            <a:pPr algn="ctr">
              <a:lnSpc>
                <a:spcPct val="113999"/>
              </a:lnSpc>
              <a:spcBef>
                <a:spcPts val="952"/>
              </a:spcBef>
            </a:pPr>
            <a:r>
              <a:rPr lang="fr-FR" sz="2000" b="0" i="0" dirty="0">
                <a:solidFill>
                  <a:schemeClr val="bg1"/>
                </a:solidFill>
                <a:effectLst/>
                <a:latin typeface="Arial" panose="020B0604020202020204" pitchFamily="34" charset="0"/>
                <a:cs typeface="Arial" panose="020B0604020202020204" pitchFamily="34" charset="0"/>
              </a:rPr>
              <a:t>« Qui est responsable du verrouillage de la porte de votre maison ? </a:t>
            </a:r>
            <a:br>
              <a:rPr lang="fr-FR" sz="2000" b="0" i="0" dirty="0">
                <a:solidFill>
                  <a:schemeClr val="bg1"/>
                </a:solidFill>
                <a:effectLst/>
                <a:latin typeface="Arial" panose="020B0604020202020204" pitchFamily="34" charset="0"/>
                <a:cs typeface="Arial" panose="020B0604020202020204" pitchFamily="34" charset="0"/>
              </a:rPr>
            </a:br>
            <a:r>
              <a:rPr lang="fr-FR" sz="2000" b="0" i="0" dirty="0">
                <a:solidFill>
                  <a:schemeClr val="bg1"/>
                </a:solidFill>
                <a:effectLst/>
                <a:latin typeface="Arial" panose="020B0604020202020204" pitchFamily="34" charset="0"/>
                <a:cs typeface="Arial" panose="020B0604020202020204" pitchFamily="34" charset="0"/>
              </a:rPr>
              <a:t>Seulement toi, ou toute la famille? »</a:t>
            </a:r>
          </a:p>
          <a:p>
            <a:pPr algn="ctr">
              <a:lnSpc>
                <a:spcPct val="113999"/>
              </a:lnSpc>
              <a:spcBef>
                <a:spcPts val="952"/>
              </a:spcBef>
            </a:pPr>
            <a:r>
              <a:rPr lang="fr-FR" sz="1800" dirty="0">
                <a:solidFill>
                  <a:schemeClr val="accent1">
                    <a:lumMod val="75000"/>
                    <a:lumOff val="25000"/>
                  </a:schemeClr>
                </a:solidFill>
                <a:latin typeface="Arial"/>
                <a:cs typeface="Arial"/>
                <a:hlinkClick r:id="rId3">
                  <a:extLst>
                    <a:ext uri="{A12FA001-AC4F-418D-AE19-62706E023703}">
                      <ahyp:hlinkClr xmlns:ahyp="http://schemas.microsoft.com/office/drawing/2018/hyperlinkcolor" val="tx"/>
                    </a:ext>
                  </a:extLst>
                </a:hlinkClick>
              </a:rPr>
              <a:t>Cliquez ici pour visiter le site Web de Be Aware pour regarder la vidéo</a:t>
            </a:r>
            <a:endParaRPr lang="en-US" sz="1800" dirty="0">
              <a:solidFill>
                <a:schemeClr val="accent1">
                  <a:lumMod val="75000"/>
                  <a:lumOff val="25000"/>
                </a:schemeClr>
              </a:solidFill>
              <a:latin typeface="Arial"/>
              <a:cs typeface="Aria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615950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A65906-1F5F-4080-8091-26D0FA2829AB}"/>
              </a:ext>
            </a:extLst>
          </p:cNvPr>
          <p:cNvSpPr txBox="1"/>
          <p:nvPr/>
        </p:nvSpPr>
        <p:spPr>
          <a:xfrm>
            <a:off x="1411514" y="2064828"/>
            <a:ext cx="9419772" cy="2073837"/>
          </a:xfrm>
          <a:prstGeom prst="rect">
            <a:avLst/>
          </a:prstGeom>
          <a:noFill/>
        </p:spPr>
        <p:txBody>
          <a:bodyPr wrap="square" lIns="91440" tIns="45720" rIns="91440" bIns="45720" rtlCol="0" anchor="t">
            <a:spAutoFit/>
          </a:bodyPr>
          <a:lstStyle/>
          <a:p>
            <a:pPr algn="ctr">
              <a:lnSpc>
                <a:spcPct val="113999"/>
              </a:lnSpc>
              <a:spcBef>
                <a:spcPts val="952"/>
              </a:spcBef>
            </a:pPr>
            <a:r>
              <a:rPr lang="fr-FR" sz="2000" dirty="0">
                <a:solidFill>
                  <a:schemeClr val="bg1"/>
                </a:solidFill>
                <a:latin typeface="Arial"/>
                <a:cs typeface="Arial"/>
              </a:rPr>
              <a:t>95% de toutes les failles de sécurité sont causées par une erreur humaine !</a:t>
            </a:r>
          </a:p>
          <a:p>
            <a:pPr algn="ctr">
              <a:lnSpc>
                <a:spcPct val="113999"/>
              </a:lnSpc>
              <a:spcBef>
                <a:spcPts val="952"/>
              </a:spcBef>
            </a:pPr>
            <a:r>
              <a:rPr lang="fr-FR" sz="2000" dirty="0">
                <a:solidFill>
                  <a:schemeClr val="bg1"/>
                </a:solidFill>
                <a:latin typeface="Arial"/>
                <a:cs typeface="Arial"/>
              </a:rPr>
              <a:t>Cela souligne la nécessité d’une attention à tous les niveaux, et pas seulement </a:t>
            </a:r>
            <a:br>
              <a:rPr lang="fr-FR" sz="2000" dirty="0">
                <a:solidFill>
                  <a:schemeClr val="bg1"/>
                </a:solidFill>
                <a:latin typeface="Arial"/>
                <a:cs typeface="Arial"/>
              </a:rPr>
            </a:br>
            <a:r>
              <a:rPr lang="fr-FR" sz="2000" dirty="0">
                <a:solidFill>
                  <a:schemeClr val="bg1"/>
                </a:solidFill>
                <a:latin typeface="Arial"/>
                <a:cs typeface="Arial"/>
              </a:rPr>
              <a:t>au sein du service informatique. Cela exige une préparation et une </a:t>
            </a:r>
            <a:br>
              <a:rPr lang="fr-FR" sz="2000" dirty="0">
                <a:solidFill>
                  <a:schemeClr val="bg1"/>
                </a:solidFill>
                <a:latin typeface="Arial"/>
                <a:cs typeface="Arial"/>
              </a:rPr>
            </a:br>
            <a:r>
              <a:rPr lang="fr-FR" sz="2000" dirty="0">
                <a:solidFill>
                  <a:schemeClr val="bg1"/>
                </a:solidFill>
                <a:latin typeface="Arial"/>
                <a:cs typeface="Arial"/>
              </a:rPr>
              <a:t>sensibilisation de la part de chaque individu. </a:t>
            </a:r>
          </a:p>
          <a:p>
            <a:pPr algn="ctr">
              <a:lnSpc>
                <a:spcPct val="113999"/>
              </a:lnSpc>
              <a:spcBef>
                <a:spcPts val="952"/>
              </a:spcBef>
            </a:pPr>
            <a:r>
              <a:rPr lang="fr-FR" sz="2000" dirty="0">
                <a:solidFill>
                  <a:schemeClr val="bg1"/>
                </a:solidFill>
                <a:latin typeface="Arial"/>
                <a:cs typeface="Arial"/>
              </a:rPr>
              <a:t>C’est là que nous aimerions vous encourager à prendre des mesures proactives.</a:t>
            </a:r>
            <a:endParaRPr lang="sv-SE" sz="2000" dirty="0">
              <a:solidFill>
                <a:schemeClr val="bg1"/>
              </a:solidFill>
              <a:latin typeface="Arial"/>
              <a:cs typeface="Arial"/>
            </a:endParaRPr>
          </a:p>
        </p:txBody>
      </p:sp>
    </p:spTree>
    <p:extLst>
      <p:ext uri="{BB962C8B-B14F-4D97-AF65-F5344CB8AC3E}">
        <p14:creationId xmlns:p14="http://schemas.microsoft.com/office/powerpoint/2010/main" val="321583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21510E-8D3D-F8EA-FE8A-11225DC587EC}"/>
              </a:ext>
            </a:extLst>
          </p:cNvPr>
          <p:cNvSpPr txBox="1"/>
          <p:nvPr/>
        </p:nvSpPr>
        <p:spPr>
          <a:xfrm>
            <a:off x="859285" y="1095175"/>
            <a:ext cx="5319624" cy="523220"/>
          </a:xfrm>
          <a:prstGeom prst="rect">
            <a:avLst/>
          </a:prstGeom>
          <a:noFill/>
        </p:spPr>
        <p:txBody>
          <a:bodyPr wrap="square" lIns="91440" tIns="45720" rIns="91440" bIns="45720" rtlCol="0" anchor="t">
            <a:spAutoFit/>
          </a:bodyPr>
          <a:lstStyle>
            <a:defPPr>
              <a:defRPr lang="sv-SE"/>
            </a:defPPr>
            <a:lvl1pPr marL="0" algn="l" defTabSz="967618" rtl="0" eaLnBrk="1" latinLnBrk="0" hangingPunct="1">
              <a:defRPr sz="1905" kern="1200">
                <a:solidFill>
                  <a:schemeClr val="tx1"/>
                </a:solidFill>
                <a:latin typeface="+mn-lt"/>
                <a:ea typeface="+mn-ea"/>
                <a:cs typeface="+mn-cs"/>
              </a:defRPr>
            </a:lvl1pPr>
            <a:lvl2pPr marL="483809" algn="l" defTabSz="967618" rtl="0" eaLnBrk="1" latinLnBrk="0" hangingPunct="1">
              <a:defRPr sz="1905" kern="1200">
                <a:solidFill>
                  <a:schemeClr val="tx1"/>
                </a:solidFill>
                <a:latin typeface="+mn-lt"/>
                <a:ea typeface="+mn-ea"/>
                <a:cs typeface="+mn-cs"/>
              </a:defRPr>
            </a:lvl2pPr>
            <a:lvl3pPr marL="967618" algn="l" defTabSz="967618" rtl="0" eaLnBrk="1" latinLnBrk="0" hangingPunct="1">
              <a:defRPr sz="1905" kern="1200">
                <a:solidFill>
                  <a:schemeClr val="tx1"/>
                </a:solidFill>
                <a:latin typeface="+mn-lt"/>
                <a:ea typeface="+mn-ea"/>
                <a:cs typeface="+mn-cs"/>
              </a:defRPr>
            </a:lvl3pPr>
            <a:lvl4pPr marL="1451427" algn="l" defTabSz="967618" rtl="0" eaLnBrk="1" latinLnBrk="0" hangingPunct="1">
              <a:defRPr sz="1905" kern="1200">
                <a:solidFill>
                  <a:schemeClr val="tx1"/>
                </a:solidFill>
                <a:latin typeface="+mn-lt"/>
                <a:ea typeface="+mn-ea"/>
                <a:cs typeface="+mn-cs"/>
              </a:defRPr>
            </a:lvl4pPr>
            <a:lvl5pPr marL="1935236" algn="l" defTabSz="967618" rtl="0" eaLnBrk="1" latinLnBrk="0" hangingPunct="1">
              <a:defRPr sz="1905" kern="1200">
                <a:solidFill>
                  <a:schemeClr val="tx1"/>
                </a:solidFill>
                <a:latin typeface="+mn-lt"/>
                <a:ea typeface="+mn-ea"/>
                <a:cs typeface="+mn-cs"/>
              </a:defRPr>
            </a:lvl5pPr>
            <a:lvl6pPr marL="2419045" algn="l" defTabSz="967618" rtl="0" eaLnBrk="1" latinLnBrk="0" hangingPunct="1">
              <a:defRPr sz="1905" kern="1200">
                <a:solidFill>
                  <a:schemeClr val="tx1"/>
                </a:solidFill>
                <a:latin typeface="+mn-lt"/>
                <a:ea typeface="+mn-ea"/>
                <a:cs typeface="+mn-cs"/>
              </a:defRPr>
            </a:lvl6pPr>
            <a:lvl7pPr marL="2902854" algn="l" defTabSz="967618" rtl="0" eaLnBrk="1" latinLnBrk="0" hangingPunct="1">
              <a:defRPr sz="1905" kern="1200">
                <a:solidFill>
                  <a:schemeClr val="tx1"/>
                </a:solidFill>
                <a:latin typeface="+mn-lt"/>
                <a:ea typeface="+mn-ea"/>
                <a:cs typeface="+mn-cs"/>
              </a:defRPr>
            </a:lvl7pPr>
            <a:lvl8pPr marL="3386663" algn="l" defTabSz="967618" rtl="0" eaLnBrk="1" latinLnBrk="0" hangingPunct="1">
              <a:defRPr sz="1905" kern="1200">
                <a:solidFill>
                  <a:schemeClr val="tx1"/>
                </a:solidFill>
                <a:latin typeface="+mn-lt"/>
                <a:ea typeface="+mn-ea"/>
                <a:cs typeface="+mn-cs"/>
              </a:defRPr>
            </a:lvl8pPr>
            <a:lvl9pPr marL="3870472" algn="l" defTabSz="967618" rtl="0" eaLnBrk="1" latinLnBrk="0" hangingPunct="1">
              <a:defRPr sz="1905" kern="1200">
                <a:solidFill>
                  <a:schemeClr val="tx1"/>
                </a:solidFill>
                <a:latin typeface="+mn-lt"/>
                <a:ea typeface="+mn-ea"/>
                <a:cs typeface="+mn-cs"/>
              </a:defRPr>
            </a:lvl9pPr>
          </a:lstStyle>
          <a:p>
            <a:pPr algn="ctr"/>
            <a:r>
              <a:rPr lang="fr-FR" sz="2800" b="0" i="0" dirty="0">
                <a:solidFill>
                  <a:schemeClr val="bg1"/>
                </a:solidFill>
                <a:effectLst/>
                <a:latin typeface="Arial" panose="020B0604020202020204" pitchFamily="34" charset="0"/>
                <a:cs typeface="Arial" panose="020B0604020202020204" pitchFamily="34" charset="0"/>
              </a:rPr>
              <a:t>Testez vos employés</a:t>
            </a:r>
          </a:p>
        </p:txBody>
      </p:sp>
      <p:sp>
        <p:nvSpPr>
          <p:cNvPr id="8" name="TextBox 5">
            <a:extLst>
              <a:ext uri="{FF2B5EF4-FFF2-40B4-BE49-F238E27FC236}">
                <a16:creationId xmlns:a16="http://schemas.microsoft.com/office/drawing/2014/main" id="{19F67896-AE9B-CAAB-24DE-A961FC765F19}"/>
              </a:ext>
            </a:extLst>
          </p:cNvPr>
          <p:cNvSpPr txBox="1"/>
          <p:nvPr/>
        </p:nvSpPr>
        <p:spPr>
          <a:xfrm>
            <a:off x="859285" y="1946728"/>
            <a:ext cx="5319624" cy="1191736"/>
          </a:xfrm>
          <a:prstGeom prst="rect">
            <a:avLst/>
          </a:prstGeom>
          <a:noFill/>
        </p:spPr>
        <p:txBody>
          <a:bodyPr wrap="square" lIns="91440" tIns="45720" rIns="91440" bIns="45720" rtlCol="0" anchor="t">
            <a:spAutoFit/>
          </a:bodyPr>
          <a:lstStyle/>
          <a:p>
            <a:pPr algn="ctr">
              <a:lnSpc>
                <a:spcPct val="113999"/>
              </a:lnSpc>
              <a:spcBef>
                <a:spcPts val="952"/>
              </a:spcBef>
            </a:pPr>
            <a:r>
              <a:rPr lang="fr-FR" sz="1600" dirty="0">
                <a:solidFill>
                  <a:schemeClr val="bg1"/>
                </a:solidFill>
                <a:latin typeface="Arial"/>
                <a:cs typeface="Arial"/>
              </a:rPr>
              <a:t>Testez la réaction de vos employés à un e-mail de phishing simulé. Ce programme compare la probabilité que vos employés répondent à une attaque de phishing contre d’autres organisations.</a:t>
            </a:r>
            <a:endParaRPr lang="sv-SE" sz="1600" dirty="0">
              <a:solidFill>
                <a:schemeClr val="bg1"/>
              </a:solidFill>
              <a:latin typeface="Arial"/>
              <a:cs typeface="Arial"/>
            </a:endParaRPr>
          </a:p>
        </p:txBody>
      </p:sp>
      <p:pic>
        <p:nvPicPr>
          <p:cNvPr id="2" name="Picture 3" descr="A picture containing person, person&#10;&#10;Description automatically generated">
            <a:extLst>
              <a:ext uri="{FF2B5EF4-FFF2-40B4-BE49-F238E27FC236}">
                <a16:creationId xmlns:a16="http://schemas.microsoft.com/office/drawing/2014/main" id="{FA336244-00A2-52EA-2832-C5CEE5FFA39A}"/>
              </a:ext>
            </a:extLst>
          </p:cNvPr>
          <p:cNvPicPr>
            <a:picLocks noChangeAspect="1"/>
          </p:cNvPicPr>
          <p:nvPr/>
        </p:nvPicPr>
        <p:blipFill>
          <a:blip r:embed="rId2"/>
          <a:stretch>
            <a:fillRect/>
          </a:stretch>
        </p:blipFill>
        <p:spPr>
          <a:xfrm>
            <a:off x="6823495" y="3372"/>
            <a:ext cx="5374256" cy="6851256"/>
          </a:xfrm>
          <a:prstGeom prst="rect">
            <a:avLst/>
          </a:prstGeom>
        </p:spPr>
      </p:pic>
      <p:sp>
        <p:nvSpPr>
          <p:cNvPr id="4" name="TextBox 3">
            <a:extLst>
              <a:ext uri="{FF2B5EF4-FFF2-40B4-BE49-F238E27FC236}">
                <a16:creationId xmlns:a16="http://schemas.microsoft.com/office/drawing/2014/main" id="{1846A955-2794-1875-2B01-2CDF63C9C47F}"/>
              </a:ext>
            </a:extLst>
          </p:cNvPr>
          <p:cNvSpPr txBox="1"/>
          <p:nvPr/>
        </p:nvSpPr>
        <p:spPr>
          <a:xfrm>
            <a:off x="2236356" y="5729938"/>
            <a:ext cx="2353273" cy="317395"/>
          </a:xfrm>
          <a:prstGeom prst="rect">
            <a:avLst/>
          </a:prstGeom>
          <a:noFill/>
        </p:spPr>
        <p:txBody>
          <a:bodyPr wrap="none" rtlCol="0">
            <a:spAutoFit/>
          </a:bodyPr>
          <a:lstStyle/>
          <a:p>
            <a:pPr>
              <a:lnSpc>
                <a:spcPct val="114000"/>
              </a:lnSpc>
              <a:spcBef>
                <a:spcPts val="952"/>
              </a:spcBef>
            </a:pPr>
            <a:r>
              <a:rPr lang="fr-FR" sz="1400" dirty="0">
                <a:solidFill>
                  <a:srgbClr val="B8DED8"/>
                </a:solidFill>
                <a:latin typeface="Arial" panose="020B0604020202020204" pitchFamily="34" charset="0"/>
                <a:cs typeface="Arial" panose="020B0604020202020204" pitchFamily="34" charset="0"/>
              </a:rPr>
              <a:t>Financé par le Volvo Group</a:t>
            </a:r>
            <a:endParaRPr lang="sv-SE" sz="1400" dirty="0">
              <a:solidFill>
                <a:srgbClr val="B8DED8"/>
              </a:solidFill>
              <a:latin typeface="Arial" panose="020B060402020202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67525622-0167-D820-633F-3981CCAAD7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5015" y="3608865"/>
            <a:ext cx="821345" cy="827762"/>
          </a:xfrm>
          <a:prstGeom prst="rect">
            <a:avLst/>
          </a:prstGeom>
        </p:spPr>
      </p:pic>
      <p:sp>
        <p:nvSpPr>
          <p:cNvPr id="6" name="TextBox 5">
            <a:extLst>
              <a:ext uri="{FF2B5EF4-FFF2-40B4-BE49-F238E27FC236}">
                <a16:creationId xmlns:a16="http://schemas.microsoft.com/office/drawing/2014/main" id="{1C83AFAF-91CA-27BD-B695-FCD0B3F0578D}"/>
              </a:ext>
            </a:extLst>
          </p:cNvPr>
          <p:cNvSpPr txBox="1"/>
          <p:nvPr/>
        </p:nvSpPr>
        <p:spPr>
          <a:xfrm>
            <a:off x="1096962" y="4489536"/>
            <a:ext cx="1457450" cy="562975"/>
          </a:xfrm>
          <a:prstGeom prst="rect">
            <a:avLst/>
          </a:prstGeom>
          <a:noFill/>
        </p:spPr>
        <p:txBody>
          <a:bodyPr wrap="none" rtlCol="0">
            <a:spAutoFit/>
          </a:bodyPr>
          <a:lstStyle>
            <a:defPPr>
              <a:defRPr lang="sv-SE"/>
            </a:defPPr>
            <a:lvl1pPr algn="ctr">
              <a:lnSpc>
                <a:spcPct val="114000"/>
              </a:lnSpc>
              <a:spcBef>
                <a:spcPts val="952"/>
              </a:spcBef>
              <a:defRPr sz="1400">
                <a:solidFill>
                  <a:schemeClr val="bg1"/>
                </a:solidFill>
                <a:latin typeface="Arial" panose="020B0604020202020204" pitchFamily="34" charset="0"/>
                <a:cs typeface="Arial" panose="020B0604020202020204" pitchFamily="34" charset="0"/>
              </a:defRPr>
            </a:lvl1pPr>
          </a:lstStyle>
          <a:p>
            <a:r>
              <a:rPr lang="sv-SE" dirty="0"/>
              <a:t>Simulation</a:t>
            </a:r>
            <a:br>
              <a:rPr lang="sv-SE" dirty="0"/>
            </a:br>
            <a:r>
              <a:rPr lang="sv-SE" dirty="0"/>
              <a:t>d’hameçonnage</a:t>
            </a:r>
          </a:p>
        </p:txBody>
      </p:sp>
      <p:pic>
        <p:nvPicPr>
          <p:cNvPr id="7" name="Graphic 6">
            <a:extLst>
              <a:ext uri="{FF2B5EF4-FFF2-40B4-BE49-F238E27FC236}">
                <a16:creationId xmlns:a16="http://schemas.microsoft.com/office/drawing/2014/main" id="{45B3AEB8-AAFA-0C6D-EE37-945105ADAA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29657" y="3608865"/>
            <a:ext cx="821344" cy="827761"/>
          </a:xfrm>
          <a:prstGeom prst="rect">
            <a:avLst/>
          </a:prstGeom>
        </p:spPr>
      </p:pic>
      <p:sp>
        <p:nvSpPr>
          <p:cNvPr id="9" name="TextBox 8">
            <a:extLst>
              <a:ext uri="{FF2B5EF4-FFF2-40B4-BE49-F238E27FC236}">
                <a16:creationId xmlns:a16="http://schemas.microsoft.com/office/drawing/2014/main" id="{D66A27BE-83B1-6373-BDCC-4DA49D121978}"/>
              </a:ext>
            </a:extLst>
          </p:cNvPr>
          <p:cNvSpPr txBox="1"/>
          <p:nvPr/>
        </p:nvSpPr>
        <p:spPr>
          <a:xfrm>
            <a:off x="2647120" y="4489536"/>
            <a:ext cx="1565652" cy="562975"/>
          </a:xfrm>
          <a:prstGeom prst="rect">
            <a:avLst/>
          </a:prstGeom>
          <a:noFill/>
        </p:spPr>
        <p:txBody>
          <a:bodyPr wrap="square" rtlCol="0">
            <a:spAutoFit/>
          </a:bodyPr>
          <a:lstStyle>
            <a:defPPr>
              <a:defRPr lang="sv-SE"/>
            </a:defPPr>
            <a:lvl1pPr algn="ctr">
              <a:lnSpc>
                <a:spcPct val="114000"/>
              </a:lnSpc>
              <a:spcBef>
                <a:spcPts val="952"/>
              </a:spcBef>
              <a:defRPr sz="1400">
                <a:solidFill>
                  <a:schemeClr val="bg1"/>
                </a:solidFill>
                <a:latin typeface="Arial" panose="020B0604020202020204" pitchFamily="34" charset="0"/>
                <a:cs typeface="Arial" panose="020B0604020202020204" pitchFamily="34" charset="0"/>
              </a:defRPr>
            </a:lvl1pPr>
          </a:lstStyle>
          <a:p>
            <a:r>
              <a:rPr lang="sv-SE" dirty="0"/>
              <a:t>Choix</a:t>
            </a:r>
            <a:br>
              <a:rPr lang="sv-SE" dirty="0"/>
            </a:br>
            <a:r>
              <a:rPr lang="sv-SE" dirty="0"/>
              <a:t>des participants</a:t>
            </a:r>
          </a:p>
        </p:txBody>
      </p:sp>
      <p:pic>
        <p:nvPicPr>
          <p:cNvPr id="10" name="Graphic 9">
            <a:extLst>
              <a:ext uri="{FF2B5EF4-FFF2-40B4-BE49-F238E27FC236}">
                <a16:creationId xmlns:a16="http://schemas.microsoft.com/office/drawing/2014/main" id="{49E371A5-35C3-146C-384D-42E0D1CB68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17331" y="3683296"/>
            <a:ext cx="694491" cy="699917"/>
          </a:xfrm>
          <a:prstGeom prst="rect">
            <a:avLst/>
          </a:prstGeom>
        </p:spPr>
      </p:pic>
      <p:sp>
        <p:nvSpPr>
          <p:cNvPr id="11" name="TextBox 10">
            <a:extLst>
              <a:ext uri="{FF2B5EF4-FFF2-40B4-BE49-F238E27FC236}">
                <a16:creationId xmlns:a16="http://schemas.microsoft.com/office/drawing/2014/main" id="{40854B79-48ED-F2E1-A470-F80ADF2EE877}"/>
              </a:ext>
            </a:extLst>
          </p:cNvPr>
          <p:cNvSpPr txBox="1"/>
          <p:nvPr/>
        </p:nvSpPr>
        <p:spPr>
          <a:xfrm>
            <a:off x="4375839" y="4489536"/>
            <a:ext cx="1140056" cy="562975"/>
          </a:xfrm>
          <a:prstGeom prst="rect">
            <a:avLst/>
          </a:prstGeom>
          <a:noFill/>
        </p:spPr>
        <p:txBody>
          <a:bodyPr wrap="none" rtlCol="0">
            <a:spAutoFit/>
          </a:bodyPr>
          <a:lstStyle>
            <a:defPPr>
              <a:defRPr lang="sv-SE"/>
            </a:defPPr>
            <a:lvl1pPr algn="ctr">
              <a:lnSpc>
                <a:spcPct val="114000"/>
              </a:lnSpc>
              <a:spcBef>
                <a:spcPts val="952"/>
              </a:spcBef>
              <a:defRPr sz="1400">
                <a:solidFill>
                  <a:schemeClr val="bg1"/>
                </a:solidFill>
                <a:latin typeface="Arial" panose="020B0604020202020204" pitchFamily="34" charset="0"/>
                <a:cs typeface="Arial" panose="020B0604020202020204" pitchFamily="34" charset="0"/>
              </a:defRPr>
            </a:lvl1pPr>
          </a:lstStyle>
          <a:p>
            <a:r>
              <a:rPr lang="sv-SE" dirty="0"/>
              <a:t>Rapport</a:t>
            </a:r>
            <a:br>
              <a:rPr lang="sv-SE" dirty="0"/>
            </a:br>
            <a:r>
              <a:rPr lang="sv-SE" dirty="0"/>
              <a:t>d’évaluation</a:t>
            </a:r>
          </a:p>
        </p:txBody>
      </p:sp>
    </p:spTree>
    <p:extLst>
      <p:ext uri="{BB962C8B-B14F-4D97-AF65-F5344CB8AC3E}">
        <p14:creationId xmlns:p14="http://schemas.microsoft.com/office/powerpoint/2010/main" val="199820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21510E-8D3D-F8EA-FE8A-11225DC587EC}"/>
              </a:ext>
            </a:extLst>
          </p:cNvPr>
          <p:cNvSpPr txBox="1"/>
          <p:nvPr/>
        </p:nvSpPr>
        <p:spPr>
          <a:xfrm>
            <a:off x="5745668" y="1023428"/>
            <a:ext cx="5760532" cy="542521"/>
          </a:xfrm>
          <a:prstGeom prst="rect">
            <a:avLst/>
          </a:prstGeom>
          <a:noFill/>
        </p:spPr>
        <p:txBody>
          <a:bodyPr wrap="square" lIns="91440" tIns="45720" rIns="91440" bIns="45720" rtlCol="0" anchor="t">
            <a:spAutoFit/>
          </a:bodyPr>
          <a:lstStyle>
            <a:defPPr>
              <a:defRPr lang="sv-SE"/>
            </a:defPPr>
            <a:lvl1pPr marL="0" algn="l" defTabSz="967618" rtl="0" eaLnBrk="1" latinLnBrk="0" hangingPunct="1">
              <a:defRPr sz="1905" kern="1200">
                <a:solidFill>
                  <a:schemeClr val="tx1"/>
                </a:solidFill>
                <a:latin typeface="+mn-lt"/>
                <a:ea typeface="+mn-ea"/>
                <a:cs typeface="+mn-cs"/>
              </a:defRPr>
            </a:lvl1pPr>
            <a:lvl2pPr marL="483809" algn="l" defTabSz="967618" rtl="0" eaLnBrk="1" latinLnBrk="0" hangingPunct="1">
              <a:defRPr sz="1905" kern="1200">
                <a:solidFill>
                  <a:schemeClr val="tx1"/>
                </a:solidFill>
                <a:latin typeface="+mn-lt"/>
                <a:ea typeface="+mn-ea"/>
                <a:cs typeface="+mn-cs"/>
              </a:defRPr>
            </a:lvl2pPr>
            <a:lvl3pPr marL="967618" algn="l" defTabSz="967618" rtl="0" eaLnBrk="1" latinLnBrk="0" hangingPunct="1">
              <a:defRPr sz="1905" kern="1200">
                <a:solidFill>
                  <a:schemeClr val="tx1"/>
                </a:solidFill>
                <a:latin typeface="+mn-lt"/>
                <a:ea typeface="+mn-ea"/>
                <a:cs typeface="+mn-cs"/>
              </a:defRPr>
            </a:lvl3pPr>
            <a:lvl4pPr marL="1451427" algn="l" defTabSz="967618" rtl="0" eaLnBrk="1" latinLnBrk="0" hangingPunct="1">
              <a:defRPr sz="1905" kern="1200">
                <a:solidFill>
                  <a:schemeClr val="tx1"/>
                </a:solidFill>
                <a:latin typeface="+mn-lt"/>
                <a:ea typeface="+mn-ea"/>
                <a:cs typeface="+mn-cs"/>
              </a:defRPr>
            </a:lvl4pPr>
            <a:lvl5pPr marL="1935236" algn="l" defTabSz="967618" rtl="0" eaLnBrk="1" latinLnBrk="0" hangingPunct="1">
              <a:defRPr sz="1905" kern="1200">
                <a:solidFill>
                  <a:schemeClr val="tx1"/>
                </a:solidFill>
                <a:latin typeface="+mn-lt"/>
                <a:ea typeface="+mn-ea"/>
                <a:cs typeface="+mn-cs"/>
              </a:defRPr>
            </a:lvl5pPr>
            <a:lvl6pPr marL="2419045" algn="l" defTabSz="967618" rtl="0" eaLnBrk="1" latinLnBrk="0" hangingPunct="1">
              <a:defRPr sz="1905" kern="1200">
                <a:solidFill>
                  <a:schemeClr val="tx1"/>
                </a:solidFill>
                <a:latin typeface="+mn-lt"/>
                <a:ea typeface="+mn-ea"/>
                <a:cs typeface="+mn-cs"/>
              </a:defRPr>
            </a:lvl6pPr>
            <a:lvl7pPr marL="2902854" algn="l" defTabSz="967618" rtl="0" eaLnBrk="1" latinLnBrk="0" hangingPunct="1">
              <a:defRPr sz="1905" kern="1200">
                <a:solidFill>
                  <a:schemeClr val="tx1"/>
                </a:solidFill>
                <a:latin typeface="+mn-lt"/>
                <a:ea typeface="+mn-ea"/>
                <a:cs typeface="+mn-cs"/>
              </a:defRPr>
            </a:lvl7pPr>
            <a:lvl8pPr marL="3386663" algn="l" defTabSz="967618" rtl="0" eaLnBrk="1" latinLnBrk="0" hangingPunct="1">
              <a:defRPr sz="1905" kern="1200">
                <a:solidFill>
                  <a:schemeClr val="tx1"/>
                </a:solidFill>
                <a:latin typeface="+mn-lt"/>
                <a:ea typeface="+mn-ea"/>
                <a:cs typeface="+mn-cs"/>
              </a:defRPr>
            </a:lvl8pPr>
            <a:lvl9pPr marL="3870472" algn="l" defTabSz="967618" rtl="0" eaLnBrk="1" latinLnBrk="0" hangingPunct="1">
              <a:defRPr sz="1905" kern="1200">
                <a:solidFill>
                  <a:schemeClr val="tx1"/>
                </a:solidFill>
                <a:latin typeface="+mn-lt"/>
                <a:ea typeface="+mn-ea"/>
                <a:cs typeface="+mn-cs"/>
              </a:defRPr>
            </a:lvl9pPr>
          </a:lstStyle>
          <a:p>
            <a:pPr algn="ctr">
              <a:lnSpc>
                <a:spcPct val="113999"/>
              </a:lnSpc>
              <a:spcBef>
                <a:spcPts val="952"/>
              </a:spcBef>
            </a:pPr>
            <a:r>
              <a:rPr lang="fr-FR" sz="2800" dirty="0">
                <a:solidFill>
                  <a:schemeClr val="bg1"/>
                </a:solidFill>
                <a:latin typeface="Arial"/>
                <a:cs typeface="Arial"/>
              </a:rPr>
              <a:t>Évaluez votre posture de sécurité</a:t>
            </a:r>
            <a:endParaRPr lang="sv-SE" sz="2800" dirty="0">
              <a:solidFill>
                <a:schemeClr val="bg1"/>
              </a:solidFill>
              <a:latin typeface="Arial"/>
              <a:cs typeface="Arial"/>
            </a:endParaRPr>
          </a:p>
        </p:txBody>
      </p:sp>
      <p:sp>
        <p:nvSpPr>
          <p:cNvPr id="2" name="TextBox 5">
            <a:extLst>
              <a:ext uri="{FF2B5EF4-FFF2-40B4-BE49-F238E27FC236}">
                <a16:creationId xmlns:a16="http://schemas.microsoft.com/office/drawing/2014/main" id="{01DC420D-F949-1AEC-572D-8E1B81DBDFEE}"/>
              </a:ext>
            </a:extLst>
          </p:cNvPr>
          <p:cNvSpPr txBox="1"/>
          <p:nvPr/>
        </p:nvSpPr>
        <p:spPr>
          <a:xfrm>
            <a:off x="5854938" y="2072839"/>
            <a:ext cx="5651262" cy="1881092"/>
          </a:xfrm>
          <a:prstGeom prst="rect">
            <a:avLst/>
          </a:prstGeom>
          <a:noFill/>
        </p:spPr>
        <p:txBody>
          <a:bodyPr wrap="square" lIns="91440" tIns="45720" rIns="91440" bIns="45720" rtlCol="0" anchor="t">
            <a:spAutoFit/>
          </a:bodyPr>
          <a:lstStyle/>
          <a:p>
            <a:pPr algn="ctr">
              <a:lnSpc>
                <a:spcPct val="113999"/>
              </a:lnSpc>
              <a:spcBef>
                <a:spcPts val="952"/>
              </a:spcBef>
            </a:pPr>
            <a:r>
              <a:rPr lang="fr-FR" sz="1600" dirty="0">
                <a:solidFill>
                  <a:schemeClr val="bg1"/>
                </a:solidFill>
                <a:latin typeface="Arial"/>
                <a:cs typeface="Arial"/>
              </a:rPr>
              <a:t>Évaluez votre posture de sécurité en répondant à deux sondages comportant des questions simples OUI/NON. </a:t>
            </a:r>
          </a:p>
          <a:p>
            <a:pPr algn="ctr">
              <a:lnSpc>
                <a:spcPct val="113999"/>
              </a:lnSpc>
              <a:spcBef>
                <a:spcPts val="952"/>
              </a:spcBef>
            </a:pPr>
            <a:r>
              <a:rPr lang="fr-FR" sz="1600" dirty="0">
                <a:solidFill>
                  <a:schemeClr val="bg1"/>
                </a:solidFill>
                <a:latin typeface="Arial"/>
                <a:cs typeface="Arial"/>
              </a:rPr>
              <a:t>Le premier évalue la maturité de votre organisation en matière de sécurité, tandis que le second évalue votre état de préparation informatique, en examinant la maturité de votre environnement informatique en matière de sécurité.</a:t>
            </a:r>
            <a:endParaRPr lang="en-US" sz="1600" dirty="0">
              <a:solidFill>
                <a:schemeClr val="bg1"/>
              </a:solidFill>
            </a:endParaRPr>
          </a:p>
        </p:txBody>
      </p:sp>
      <p:pic>
        <p:nvPicPr>
          <p:cNvPr id="4" name="Picture 4" descr="Two people looking at a computer&#10;&#10;Description automatically generated">
            <a:extLst>
              <a:ext uri="{FF2B5EF4-FFF2-40B4-BE49-F238E27FC236}">
                <a16:creationId xmlns:a16="http://schemas.microsoft.com/office/drawing/2014/main" id="{8796D018-2EBD-FCE4-644E-8871BF985BEE}"/>
              </a:ext>
            </a:extLst>
          </p:cNvPr>
          <p:cNvPicPr>
            <a:picLocks noChangeAspect="1"/>
          </p:cNvPicPr>
          <p:nvPr/>
        </p:nvPicPr>
        <p:blipFill>
          <a:blip r:embed="rId2"/>
          <a:stretch>
            <a:fillRect/>
          </a:stretch>
        </p:blipFill>
        <p:spPr>
          <a:xfrm>
            <a:off x="-5750" y="-1030"/>
            <a:ext cx="5388633" cy="6860060"/>
          </a:xfrm>
          <a:prstGeom prst="rect">
            <a:avLst/>
          </a:prstGeom>
        </p:spPr>
      </p:pic>
      <p:sp>
        <p:nvSpPr>
          <p:cNvPr id="5" name="TextBox 4">
            <a:extLst>
              <a:ext uri="{FF2B5EF4-FFF2-40B4-BE49-F238E27FC236}">
                <a16:creationId xmlns:a16="http://schemas.microsoft.com/office/drawing/2014/main" id="{B6CC1DB8-49D0-0597-8C98-10C5A11058F6}"/>
              </a:ext>
            </a:extLst>
          </p:cNvPr>
          <p:cNvSpPr txBox="1"/>
          <p:nvPr/>
        </p:nvSpPr>
        <p:spPr>
          <a:xfrm>
            <a:off x="6961670" y="4926757"/>
            <a:ext cx="1676724" cy="808556"/>
          </a:xfrm>
          <a:prstGeom prst="rect">
            <a:avLst/>
          </a:prstGeom>
          <a:noFill/>
        </p:spPr>
        <p:txBody>
          <a:bodyPr wrap="square" rtlCol="0">
            <a:spAutoFit/>
          </a:bodyPr>
          <a:lstStyle>
            <a:defPPr>
              <a:defRPr lang="sv-SE"/>
            </a:defPPr>
            <a:lvl1pPr algn="ctr">
              <a:lnSpc>
                <a:spcPct val="114000"/>
              </a:lnSpc>
              <a:spcBef>
                <a:spcPts val="952"/>
              </a:spcBef>
              <a:defRPr sz="1400">
                <a:solidFill>
                  <a:schemeClr val="bg1"/>
                </a:solidFill>
                <a:latin typeface="Arial" panose="020B0604020202020204" pitchFamily="34" charset="0"/>
                <a:cs typeface="Arial" panose="020B0604020202020204" pitchFamily="34" charset="0"/>
              </a:defRPr>
            </a:lvl1pPr>
          </a:lstStyle>
          <a:p>
            <a:r>
              <a:rPr lang="fr-FR" dirty="0"/>
              <a:t>Rapport sur niveau de maturité cyber</a:t>
            </a:r>
            <a:endParaRPr lang="sv-SE" dirty="0"/>
          </a:p>
        </p:txBody>
      </p:sp>
      <p:sp>
        <p:nvSpPr>
          <p:cNvPr id="6" name="TextBox 5">
            <a:extLst>
              <a:ext uri="{FF2B5EF4-FFF2-40B4-BE49-F238E27FC236}">
                <a16:creationId xmlns:a16="http://schemas.microsoft.com/office/drawing/2014/main" id="{18F53069-C0B2-79D8-6EA5-472A48094CCC}"/>
              </a:ext>
            </a:extLst>
          </p:cNvPr>
          <p:cNvSpPr txBox="1"/>
          <p:nvPr/>
        </p:nvSpPr>
        <p:spPr>
          <a:xfrm>
            <a:off x="8756565" y="4925724"/>
            <a:ext cx="1588042" cy="808555"/>
          </a:xfrm>
          <a:prstGeom prst="rect">
            <a:avLst/>
          </a:prstGeom>
          <a:noFill/>
        </p:spPr>
        <p:txBody>
          <a:bodyPr wrap="square" rtlCol="0">
            <a:spAutoFit/>
          </a:bodyPr>
          <a:lstStyle>
            <a:defPPr>
              <a:defRPr lang="sv-SE"/>
            </a:defPPr>
            <a:lvl1pPr algn="ctr">
              <a:lnSpc>
                <a:spcPct val="114000"/>
              </a:lnSpc>
              <a:spcBef>
                <a:spcPts val="952"/>
              </a:spcBef>
              <a:defRPr sz="1400">
                <a:solidFill>
                  <a:schemeClr val="bg1"/>
                </a:solidFill>
                <a:latin typeface="Arial" panose="020B0604020202020204" pitchFamily="34" charset="0"/>
                <a:cs typeface="Arial" panose="020B0604020202020204" pitchFamily="34" charset="0"/>
              </a:defRPr>
            </a:lvl1pPr>
          </a:lstStyle>
          <a:p>
            <a:r>
              <a:rPr lang="fr-FR" dirty="0"/>
              <a:t>Rapport sur niveau de préparation IT</a:t>
            </a:r>
            <a:endParaRPr lang="sv-SE" dirty="0"/>
          </a:p>
        </p:txBody>
      </p:sp>
      <p:sp>
        <p:nvSpPr>
          <p:cNvPr id="7" name="TextBox 6">
            <a:extLst>
              <a:ext uri="{FF2B5EF4-FFF2-40B4-BE49-F238E27FC236}">
                <a16:creationId xmlns:a16="http://schemas.microsoft.com/office/drawing/2014/main" id="{0372DE20-675B-A49D-939C-74502E4C897A}"/>
              </a:ext>
            </a:extLst>
          </p:cNvPr>
          <p:cNvSpPr txBox="1"/>
          <p:nvPr/>
        </p:nvSpPr>
        <p:spPr>
          <a:xfrm>
            <a:off x="7574839" y="6072378"/>
            <a:ext cx="2353273" cy="317395"/>
          </a:xfrm>
          <a:prstGeom prst="rect">
            <a:avLst/>
          </a:prstGeom>
          <a:noFill/>
        </p:spPr>
        <p:txBody>
          <a:bodyPr wrap="none" rtlCol="0">
            <a:spAutoFit/>
          </a:bodyPr>
          <a:lstStyle/>
          <a:p>
            <a:pPr>
              <a:lnSpc>
                <a:spcPct val="114000"/>
              </a:lnSpc>
              <a:spcBef>
                <a:spcPts val="952"/>
              </a:spcBef>
            </a:pPr>
            <a:r>
              <a:rPr lang="fr-FR" sz="1400" dirty="0">
                <a:solidFill>
                  <a:srgbClr val="B8DED8"/>
                </a:solidFill>
                <a:latin typeface="Arial" panose="020B0604020202020204" pitchFamily="34" charset="0"/>
                <a:cs typeface="Arial" panose="020B0604020202020204" pitchFamily="34" charset="0"/>
              </a:rPr>
              <a:t>Financé par le Volvo Group</a:t>
            </a:r>
            <a:endParaRPr lang="sv-SE" sz="1400" dirty="0">
              <a:solidFill>
                <a:srgbClr val="B8DED8"/>
              </a:solidFill>
              <a:latin typeface="Arial" panose="020B06040202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DB8AEC49-6144-30B6-4FEC-474DF55955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3892" y="4086943"/>
            <a:ext cx="832279" cy="838781"/>
          </a:xfrm>
          <a:prstGeom prst="rect">
            <a:avLst/>
          </a:prstGeom>
        </p:spPr>
      </p:pic>
      <p:pic>
        <p:nvPicPr>
          <p:cNvPr id="9" name="Graphic 8">
            <a:extLst>
              <a:ext uri="{FF2B5EF4-FFF2-40B4-BE49-F238E27FC236}">
                <a16:creationId xmlns:a16="http://schemas.microsoft.com/office/drawing/2014/main" id="{9A35D4A3-C5B9-30AD-EA62-682BDF8500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22581" y="4086159"/>
            <a:ext cx="751887" cy="757761"/>
          </a:xfrm>
          <a:prstGeom prst="rect">
            <a:avLst/>
          </a:prstGeom>
        </p:spPr>
      </p:pic>
    </p:spTree>
    <p:extLst>
      <p:ext uri="{BB962C8B-B14F-4D97-AF65-F5344CB8AC3E}">
        <p14:creationId xmlns:p14="http://schemas.microsoft.com/office/powerpoint/2010/main" val="355822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21510E-8D3D-F8EA-FE8A-11225DC587EC}"/>
              </a:ext>
            </a:extLst>
          </p:cNvPr>
          <p:cNvSpPr txBox="1"/>
          <p:nvPr/>
        </p:nvSpPr>
        <p:spPr>
          <a:xfrm>
            <a:off x="5801695" y="623596"/>
            <a:ext cx="5766788" cy="1033232"/>
          </a:xfrm>
          <a:prstGeom prst="rect">
            <a:avLst/>
          </a:prstGeom>
          <a:noFill/>
        </p:spPr>
        <p:txBody>
          <a:bodyPr wrap="square" lIns="91440" tIns="45720" rIns="91440" bIns="45720" rtlCol="0" anchor="t">
            <a:spAutoFit/>
          </a:bodyPr>
          <a:lstStyle>
            <a:defPPr>
              <a:defRPr lang="sv-SE"/>
            </a:defPPr>
            <a:lvl1pPr marL="0" algn="l" defTabSz="967618" rtl="0" eaLnBrk="1" latinLnBrk="0" hangingPunct="1">
              <a:defRPr sz="1905" kern="1200">
                <a:solidFill>
                  <a:schemeClr val="tx1"/>
                </a:solidFill>
                <a:latin typeface="+mn-lt"/>
                <a:ea typeface="+mn-ea"/>
                <a:cs typeface="+mn-cs"/>
              </a:defRPr>
            </a:lvl1pPr>
            <a:lvl2pPr marL="483809" algn="l" defTabSz="967618" rtl="0" eaLnBrk="1" latinLnBrk="0" hangingPunct="1">
              <a:defRPr sz="1905" kern="1200">
                <a:solidFill>
                  <a:schemeClr val="tx1"/>
                </a:solidFill>
                <a:latin typeface="+mn-lt"/>
                <a:ea typeface="+mn-ea"/>
                <a:cs typeface="+mn-cs"/>
              </a:defRPr>
            </a:lvl2pPr>
            <a:lvl3pPr marL="967618" algn="l" defTabSz="967618" rtl="0" eaLnBrk="1" latinLnBrk="0" hangingPunct="1">
              <a:defRPr sz="1905" kern="1200">
                <a:solidFill>
                  <a:schemeClr val="tx1"/>
                </a:solidFill>
                <a:latin typeface="+mn-lt"/>
                <a:ea typeface="+mn-ea"/>
                <a:cs typeface="+mn-cs"/>
              </a:defRPr>
            </a:lvl3pPr>
            <a:lvl4pPr marL="1451427" algn="l" defTabSz="967618" rtl="0" eaLnBrk="1" latinLnBrk="0" hangingPunct="1">
              <a:defRPr sz="1905" kern="1200">
                <a:solidFill>
                  <a:schemeClr val="tx1"/>
                </a:solidFill>
                <a:latin typeface="+mn-lt"/>
                <a:ea typeface="+mn-ea"/>
                <a:cs typeface="+mn-cs"/>
              </a:defRPr>
            </a:lvl4pPr>
            <a:lvl5pPr marL="1935236" algn="l" defTabSz="967618" rtl="0" eaLnBrk="1" latinLnBrk="0" hangingPunct="1">
              <a:defRPr sz="1905" kern="1200">
                <a:solidFill>
                  <a:schemeClr val="tx1"/>
                </a:solidFill>
                <a:latin typeface="+mn-lt"/>
                <a:ea typeface="+mn-ea"/>
                <a:cs typeface="+mn-cs"/>
              </a:defRPr>
            </a:lvl5pPr>
            <a:lvl6pPr marL="2419045" algn="l" defTabSz="967618" rtl="0" eaLnBrk="1" latinLnBrk="0" hangingPunct="1">
              <a:defRPr sz="1905" kern="1200">
                <a:solidFill>
                  <a:schemeClr val="tx1"/>
                </a:solidFill>
                <a:latin typeface="+mn-lt"/>
                <a:ea typeface="+mn-ea"/>
                <a:cs typeface="+mn-cs"/>
              </a:defRPr>
            </a:lvl6pPr>
            <a:lvl7pPr marL="2902854" algn="l" defTabSz="967618" rtl="0" eaLnBrk="1" latinLnBrk="0" hangingPunct="1">
              <a:defRPr sz="1905" kern="1200">
                <a:solidFill>
                  <a:schemeClr val="tx1"/>
                </a:solidFill>
                <a:latin typeface="+mn-lt"/>
                <a:ea typeface="+mn-ea"/>
                <a:cs typeface="+mn-cs"/>
              </a:defRPr>
            </a:lvl7pPr>
            <a:lvl8pPr marL="3386663" algn="l" defTabSz="967618" rtl="0" eaLnBrk="1" latinLnBrk="0" hangingPunct="1">
              <a:defRPr sz="1905" kern="1200">
                <a:solidFill>
                  <a:schemeClr val="tx1"/>
                </a:solidFill>
                <a:latin typeface="+mn-lt"/>
                <a:ea typeface="+mn-ea"/>
                <a:cs typeface="+mn-cs"/>
              </a:defRPr>
            </a:lvl8pPr>
            <a:lvl9pPr marL="3870472" algn="l" defTabSz="967618" rtl="0" eaLnBrk="1" latinLnBrk="0" hangingPunct="1">
              <a:defRPr sz="1905" kern="1200">
                <a:solidFill>
                  <a:schemeClr val="tx1"/>
                </a:solidFill>
                <a:latin typeface="+mn-lt"/>
                <a:ea typeface="+mn-ea"/>
                <a:cs typeface="+mn-cs"/>
              </a:defRPr>
            </a:lvl9pPr>
          </a:lstStyle>
          <a:p>
            <a:pPr algn="ctr">
              <a:lnSpc>
                <a:spcPct val="113999"/>
              </a:lnSpc>
            </a:pPr>
            <a:r>
              <a:rPr lang="fr-FR" sz="2800" dirty="0">
                <a:solidFill>
                  <a:schemeClr val="bg1"/>
                </a:solidFill>
                <a:latin typeface="Arial"/>
                <a:cs typeface="Arial"/>
              </a:rPr>
              <a:t>Participer à un Programme de Sensibilisation à la Sécurité</a:t>
            </a:r>
            <a:endParaRPr lang="en-US" dirty="0">
              <a:solidFill>
                <a:schemeClr val="bg1"/>
              </a:solidFill>
            </a:endParaRPr>
          </a:p>
        </p:txBody>
      </p:sp>
      <p:sp>
        <p:nvSpPr>
          <p:cNvPr id="7" name="TextBox 5">
            <a:extLst>
              <a:ext uri="{FF2B5EF4-FFF2-40B4-BE49-F238E27FC236}">
                <a16:creationId xmlns:a16="http://schemas.microsoft.com/office/drawing/2014/main" id="{5DA74048-3874-DA88-AF34-9180788C3270}"/>
              </a:ext>
            </a:extLst>
          </p:cNvPr>
          <p:cNvSpPr txBox="1"/>
          <p:nvPr/>
        </p:nvSpPr>
        <p:spPr>
          <a:xfrm>
            <a:off x="5689806" y="1782610"/>
            <a:ext cx="5990568" cy="2442528"/>
          </a:xfrm>
          <a:prstGeom prst="rect">
            <a:avLst/>
          </a:prstGeom>
          <a:noFill/>
        </p:spPr>
        <p:txBody>
          <a:bodyPr wrap="square" lIns="91440" tIns="45720" rIns="91440" bIns="45720" rtlCol="0" anchor="t">
            <a:spAutoFit/>
          </a:bodyPr>
          <a:lstStyle/>
          <a:p>
            <a:pPr algn="ctr">
              <a:lnSpc>
                <a:spcPct val="113999"/>
              </a:lnSpc>
              <a:spcBef>
                <a:spcPts val="952"/>
              </a:spcBef>
            </a:pPr>
            <a:r>
              <a:rPr lang="fr-FR" sz="1600" dirty="0">
                <a:solidFill>
                  <a:schemeClr val="bg1"/>
                </a:solidFill>
                <a:latin typeface="Arial"/>
                <a:cs typeface="Arial"/>
              </a:rPr>
              <a:t>Renforcez votre défense et réduisez le risque de failles de sécurité en vous engageant dans un programme de sensibilisation à la sécurité. Ces programmes ont un coût, mais constituent un investissement précieux pour vous et votre organisation. Il existe de nombreux fournisseurs parmi lesquels choisir sur le marché. </a:t>
            </a:r>
          </a:p>
          <a:p>
            <a:pPr algn="ctr">
              <a:lnSpc>
                <a:spcPct val="113999"/>
              </a:lnSpc>
              <a:spcBef>
                <a:spcPts val="952"/>
              </a:spcBef>
            </a:pPr>
            <a:r>
              <a:rPr lang="fr-FR" sz="1600" dirty="0">
                <a:solidFill>
                  <a:schemeClr val="bg1"/>
                </a:solidFill>
                <a:latin typeface="Arial"/>
                <a:cs typeface="Arial"/>
              </a:rPr>
              <a:t>Voici ce que vous obtenez généralement lorsque vous investissez dans un programme de sensibilisation à la sécurité :</a:t>
            </a:r>
            <a:endParaRPr lang="en-US" sz="1600" dirty="0">
              <a:solidFill>
                <a:schemeClr val="bg1"/>
              </a:solidFill>
            </a:endParaRPr>
          </a:p>
        </p:txBody>
      </p:sp>
      <p:pic>
        <p:nvPicPr>
          <p:cNvPr id="2" name="Picture 3">
            <a:extLst>
              <a:ext uri="{FF2B5EF4-FFF2-40B4-BE49-F238E27FC236}">
                <a16:creationId xmlns:a16="http://schemas.microsoft.com/office/drawing/2014/main" id="{21522CC2-6A45-E7FF-5D2F-4E335636655E}"/>
              </a:ext>
            </a:extLst>
          </p:cNvPr>
          <p:cNvPicPr>
            <a:picLocks noChangeAspect="1"/>
          </p:cNvPicPr>
          <p:nvPr/>
        </p:nvPicPr>
        <p:blipFill>
          <a:blip r:embed="rId2"/>
          <a:stretch>
            <a:fillRect/>
          </a:stretch>
        </p:blipFill>
        <p:spPr>
          <a:xfrm>
            <a:off x="-5751" y="3372"/>
            <a:ext cx="5388633" cy="6851256"/>
          </a:xfrm>
          <a:prstGeom prst="rect">
            <a:avLst/>
          </a:prstGeom>
        </p:spPr>
      </p:pic>
      <p:sp>
        <p:nvSpPr>
          <p:cNvPr id="4" name="TextBox 3">
            <a:extLst>
              <a:ext uri="{FF2B5EF4-FFF2-40B4-BE49-F238E27FC236}">
                <a16:creationId xmlns:a16="http://schemas.microsoft.com/office/drawing/2014/main" id="{2B38BB0A-A720-2A5E-1C8A-C5A03EDDC18B}"/>
              </a:ext>
            </a:extLst>
          </p:cNvPr>
          <p:cNvSpPr txBox="1"/>
          <p:nvPr/>
        </p:nvSpPr>
        <p:spPr>
          <a:xfrm>
            <a:off x="8091372" y="6006568"/>
            <a:ext cx="1369286" cy="317395"/>
          </a:xfrm>
          <a:prstGeom prst="rect">
            <a:avLst/>
          </a:prstGeom>
          <a:noFill/>
        </p:spPr>
        <p:txBody>
          <a:bodyPr wrap="none" rtlCol="0">
            <a:spAutoFit/>
          </a:bodyPr>
          <a:lstStyle>
            <a:defPPr>
              <a:defRPr lang="sv-SE"/>
            </a:defPPr>
            <a:lvl1pPr>
              <a:lnSpc>
                <a:spcPct val="114000"/>
              </a:lnSpc>
              <a:spcBef>
                <a:spcPts val="952"/>
              </a:spcBef>
              <a:defRPr sz="1400">
                <a:solidFill>
                  <a:srgbClr val="B8DED8"/>
                </a:solidFill>
                <a:latin typeface="Arial" panose="020B0604020202020204" pitchFamily="34" charset="0"/>
                <a:cs typeface="Arial" panose="020B0604020202020204" pitchFamily="34" charset="0"/>
              </a:defRPr>
            </a:lvl1pPr>
          </a:lstStyle>
          <a:p>
            <a:r>
              <a:rPr lang="sv-SE" dirty="0"/>
              <a:t>Service payant</a:t>
            </a:r>
            <a:endParaRPr lang="en-US" dirty="0" err="1"/>
          </a:p>
        </p:txBody>
      </p:sp>
      <p:pic>
        <p:nvPicPr>
          <p:cNvPr id="5" name="Graphic 4">
            <a:extLst>
              <a:ext uri="{FF2B5EF4-FFF2-40B4-BE49-F238E27FC236}">
                <a16:creationId xmlns:a16="http://schemas.microsoft.com/office/drawing/2014/main" id="{4BEDD52F-C3EF-2EAE-B734-0158F84D2F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8277" y="4375629"/>
            <a:ext cx="827159" cy="833621"/>
          </a:xfrm>
          <a:prstGeom prst="rect">
            <a:avLst/>
          </a:prstGeom>
        </p:spPr>
      </p:pic>
      <p:sp>
        <p:nvSpPr>
          <p:cNvPr id="6" name="TextBox 5">
            <a:extLst>
              <a:ext uri="{FF2B5EF4-FFF2-40B4-BE49-F238E27FC236}">
                <a16:creationId xmlns:a16="http://schemas.microsoft.com/office/drawing/2014/main" id="{1105AFEF-FBC0-20F0-B59A-10F17C9E93E0}"/>
              </a:ext>
            </a:extLst>
          </p:cNvPr>
          <p:cNvSpPr txBox="1"/>
          <p:nvPr/>
        </p:nvSpPr>
        <p:spPr>
          <a:xfrm>
            <a:off x="6015042" y="5219054"/>
            <a:ext cx="1298753" cy="562975"/>
          </a:xfrm>
          <a:prstGeom prst="rect">
            <a:avLst/>
          </a:prstGeom>
          <a:noFill/>
        </p:spPr>
        <p:txBody>
          <a:bodyPr wrap="none" rtlCol="0">
            <a:spAutoFit/>
          </a:bodyPr>
          <a:lstStyle>
            <a:defPPr>
              <a:defRPr lang="sv-SE"/>
            </a:defPPr>
            <a:lvl1pPr algn="ctr">
              <a:lnSpc>
                <a:spcPct val="114000"/>
              </a:lnSpc>
              <a:spcBef>
                <a:spcPts val="952"/>
              </a:spcBef>
              <a:defRPr sz="1400">
                <a:solidFill>
                  <a:schemeClr val="bg1"/>
                </a:solidFill>
                <a:latin typeface="Arial" panose="020B0604020202020204" pitchFamily="34" charset="0"/>
                <a:cs typeface="Arial" panose="020B0604020202020204" pitchFamily="34" charset="0"/>
              </a:defRPr>
            </a:lvl1pPr>
          </a:lstStyle>
          <a:p>
            <a:r>
              <a:rPr lang="sv-SE" dirty="0"/>
              <a:t>Cours de </a:t>
            </a:r>
            <a:br>
              <a:rPr lang="sv-SE" dirty="0"/>
            </a:br>
            <a:r>
              <a:rPr lang="sv-SE" dirty="0"/>
              <a:t>cyber sécurité</a:t>
            </a:r>
          </a:p>
        </p:txBody>
      </p:sp>
      <p:pic>
        <p:nvPicPr>
          <p:cNvPr id="8" name="Graphic 7">
            <a:extLst>
              <a:ext uri="{FF2B5EF4-FFF2-40B4-BE49-F238E27FC236}">
                <a16:creationId xmlns:a16="http://schemas.microsoft.com/office/drawing/2014/main" id="{CE9D24E3-B9B8-FDE0-828A-568E988D99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42421" y="4339629"/>
            <a:ext cx="821345" cy="827762"/>
          </a:xfrm>
          <a:prstGeom prst="rect">
            <a:avLst/>
          </a:prstGeom>
        </p:spPr>
      </p:pic>
      <p:sp>
        <p:nvSpPr>
          <p:cNvPr id="9" name="TextBox 8">
            <a:extLst>
              <a:ext uri="{FF2B5EF4-FFF2-40B4-BE49-F238E27FC236}">
                <a16:creationId xmlns:a16="http://schemas.microsoft.com/office/drawing/2014/main" id="{565BBB22-B620-E255-1F1E-DFEDAC12D5D7}"/>
              </a:ext>
            </a:extLst>
          </p:cNvPr>
          <p:cNvSpPr txBox="1"/>
          <p:nvPr/>
        </p:nvSpPr>
        <p:spPr>
          <a:xfrm>
            <a:off x="7551994" y="5220300"/>
            <a:ext cx="1002197" cy="495585"/>
          </a:xfrm>
          <a:prstGeom prst="rect">
            <a:avLst/>
          </a:prstGeom>
          <a:noFill/>
        </p:spPr>
        <p:txBody>
          <a:bodyPr wrap="none" rtlCol="0">
            <a:spAutoFit/>
          </a:bodyPr>
          <a:lstStyle>
            <a:defPPr>
              <a:defRPr lang="sv-SE"/>
            </a:defPPr>
            <a:lvl1pPr algn="ctr">
              <a:lnSpc>
                <a:spcPct val="114000"/>
              </a:lnSpc>
              <a:spcBef>
                <a:spcPts val="952"/>
              </a:spcBef>
              <a:defRPr sz="1400">
                <a:solidFill>
                  <a:schemeClr val="bg1"/>
                </a:solidFill>
                <a:latin typeface="Arial" panose="020B0604020202020204" pitchFamily="34" charset="0"/>
                <a:cs typeface="Arial" panose="020B0604020202020204" pitchFamily="34" charset="0"/>
              </a:defRPr>
            </a:lvl1pPr>
          </a:lstStyle>
          <a:p>
            <a:r>
              <a:rPr lang="sv-SE" dirty="0"/>
              <a:t>Simulations</a:t>
            </a:r>
            <a:br>
              <a:rPr lang="sv-SE" dirty="0"/>
            </a:br>
            <a:r>
              <a:rPr lang="sv-SE" dirty="0"/>
              <a:t>de phishing</a:t>
            </a:r>
          </a:p>
        </p:txBody>
      </p:sp>
      <p:pic>
        <p:nvPicPr>
          <p:cNvPr id="10" name="Graphic 9">
            <a:extLst>
              <a:ext uri="{FF2B5EF4-FFF2-40B4-BE49-F238E27FC236}">
                <a16:creationId xmlns:a16="http://schemas.microsoft.com/office/drawing/2014/main" id="{32691646-5590-C007-2650-89AA2A7803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11514" y="4352955"/>
            <a:ext cx="861133" cy="867860"/>
          </a:xfrm>
          <a:prstGeom prst="rect">
            <a:avLst/>
          </a:prstGeom>
        </p:spPr>
      </p:pic>
      <p:sp>
        <p:nvSpPr>
          <p:cNvPr id="11" name="TextBox 10">
            <a:extLst>
              <a:ext uri="{FF2B5EF4-FFF2-40B4-BE49-F238E27FC236}">
                <a16:creationId xmlns:a16="http://schemas.microsoft.com/office/drawing/2014/main" id="{0040605B-AE49-4615-2AB8-C4B4C15191BC}"/>
              </a:ext>
            </a:extLst>
          </p:cNvPr>
          <p:cNvSpPr txBox="1"/>
          <p:nvPr/>
        </p:nvSpPr>
        <p:spPr>
          <a:xfrm>
            <a:off x="8719896" y="5219054"/>
            <a:ext cx="1487908" cy="808555"/>
          </a:xfrm>
          <a:prstGeom prst="rect">
            <a:avLst/>
          </a:prstGeom>
          <a:noFill/>
        </p:spPr>
        <p:txBody>
          <a:bodyPr wrap="none" rtlCol="0">
            <a:spAutoFit/>
          </a:bodyPr>
          <a:lstStyle>
            <a:defPPr>
              <a:defRPr lang="sv-SE"/>
            </a:defPPr>
            <a:lvl1pPr algn="ctr">
              <a:lnSpc>
                <a:spcPct val="114000"/>
              </a:lnSpc>
              <a:spcBef>
                <a:spcPts val="952"/>
              </a:spcBef>
              <a:defRPr sz="1400">
                <a:solidFill>
                  <a:schemeClr val="bg1"/>
                </a:solidFill>
                <a:latin typeface="Arial" panose="020B0604020202020204" pitchFamily="34" charset="0"/>
                <a:cs typeface="Arial" panose="020B0604020202020204" pitchFamily="34" charset="0"/>
              </a:defRPr>
            </a:lvl1pPr>
          </a:lstStyle>
          <a:p>
            <a:r>
              <a:rPr lang="fr-FR" dirty="0"/>
              <a:t>Service de</a:t>
            </a:r>
            <a:br>
              <a:rPr lang="fr-FR" dirty="0"/>
            </a:br>
            <a:r>
              <a:rPr lang="fr-FR" dirty="0"/>
              <a:t>signalement des</a:t>
            </a:r>
            <a:br>
              <a:rPr lang="fr-FR" dirty="0"/>
            </a:br>
            <a:r>
              <a:rPr lang="fr-FR" dirty="0"/>
              <a:t>phishing</a:t>
            </a:r>
            <a:endParaRPr lang="sv-SE" dirty="0"/>
          </a:p>
        </p:txBody>
      </p:sp>
      <p:pic>
        <p:nvPicPr>
          <p:cNvPr id="12" name="Graphic 11">
            <a:extLst>
              <a:ext uri="{FF2B5EF4-FFF2-40B4-BE49-F238E27FC236}">
                <a16:creationId xmlns:a16="http://schemas.microsoft.com/office/drawing/2014/main" id="{112E8314-8E30-8041-123C-E22CCAB07A0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96290" y="4341391"/>
            <a:ext cx="861132" cy="867859"/>
          </a:xfrm>
          <a:prstGeom prst="rect">
            <a:avLst/>
          </a:prstGeom>
        </p:spPr>
      </p:pic>
      <p:sp>
        <p:nvSpPr>
          <p:cNvPr id="13" name="TextBox 12">
            <a:extLst>
              <a:ext uri="{FF2B5EF4-FFF2-40B4-BE49-F238E27FC236}">
                <a16:creationId xmlns:a16="http://schemas.microsoft.com/office/drawing/2014/main" id="{5C59972E-9B44-354B-605D-B64354940F94}"/>
              </a:ext>
            </a:extLst>
          </p:cNvPr>
          <p:cNvSpPr txBox="1"/>
          <p:nvPr/>
        </p:nvSpPr>
        <p:spPr>
          <a:xfrm>
            <a:off x="10346597" y="5252874"/>
            <a:ext cx="960519" cy="1182375"/>
          </a:xfrm>
          <a:prstGeom prst="rect">
            <a:avLst/>
          </a:prstGeom>
          <a:noFill/>
        </p:spPr>
        <p:txBody>
          <a:bodyPr wrap="none" rtlCol="0">
            <a:spAutoFit/>
          </a:bodyPr>
          <a:lstStyle>
            <a:defPPr>
              <a:defRPr lang="sv-SE"/>
            </a:defPPr>
            <a:lvl1pPr algn="ctr">
              <a:lnSpc>
                <a:spcPct val="114000"/>
              </a:lnSpc>
              <a:spcBef>
                <a:spcPts val="952"/>
              </a:spcBef>
              <a:defRPr sz="1400">
                <a:solidFill>
                  <a:schemeClr val="bg1"/>
                </a:solidFill>
                <a:latin typeface="Arial" panose="020B0604020202020204" pitchFamily="34" charset="0"/>
                <a:cs typeface="Arial" panose="020B0604020202020204" pitchFamily="34" charset="0"/>
              </a:defRPr>
            </a:lvl1pPr>
          </a:lstStyle>
          <a:p>
            <a:r>
              <a:rPr lang="sv-SE" dirty="0"/>
              <a:t>Rapports </a:t>
            </a:r>
            <a:br>
              <a:rPr lang="sv-SE" dirty="0"/>
            </a:br>
            <a:r>
              <a:rPr lang="sv-SE" dirty="0"/>
              <a:t>de suivi</a:t>
            </a:r>
          </a:p>
          <a:p>
            <a:br>
              <a:rPr lang="sv-SE" dirty="0"/>
            </a:br>
            <a:endParaRPr lang="sv-SE" dirty="0"/>
          </a:p>
        </p:txBody>
      </p:sp>
    </p:spTree>
    <p:extLst>
      <p:ext uri="{BB962C8B-B14F-4D97-AF65-F5344CB8AC3E}">
        <p14:creationId xmlns:p14="http://schemas.microsoft.com/office/powerpoint/2010/main" val="199972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SELECTEDLANGUAGE" val="English US"/>
</p:tagLst>
</file>

<file path=ppt/theme/theme1.xml><?xml version="1.0" encoding="utf-8"?>
<a:theme xmlns:a="http://schemas.openxmlformats.org/drawingml/2006/main" name="Volvo Template">
  <a:themeElements>
    <a:clrScheme name="Volvo colors V3">
      <a:dk1>
        <a:srgbClr val="000000"/>
      </a:dk1>
      <a:lt1>
        <a:srgbClr val="FFFFFF"/>
      </a:lt1>
      <a:dk2>
        <a:srgbClr val="53565A"/>
      </a:dk2>
      <a:lt2>
        <a:srgbClr val="E8E5E3"/>
      </a:lt2>
      <a:accent1>
        <a:srgbClr val="202A44"/>
      </a:accent1>
      <a:accent2>
        <a:srgbClr val="A7A8A9"/>
      </a:accent2>
      <a:accent3>
        <a:srgbClr val="8DC9BF"/>
      </a:accent3>
      <a:accent4>
        <a:srgbClr val="678C96"/>
      </a:accent4>
      <a:accent5>
        <a:srgbClr val="A8D46B"/>
      </a:accent5>
      <a:accent6>
        <a:srgbClr val="53565A"/>
      </a:accent6>
      <a:hlink>
        <a:srgbClr val="396976"/>
      </a:hlink>
      <a:folHlink>
        <a:srgbClr val="96B0B6"/>
      </a:folHlink>
    </a:clrScheme>
    <a:fontScheme name="Volvo">
      <a:majorFont>
        <a:latin typeface="Volvo Novum Medium"/>
        <a:ea typeface=""/>
        <a:cs typeface=""/>
      </a:majorFont>
      <a:minorFont>
        <a:latin typeface="Volvo Novum Semi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noFill/>
        </a:ln>
      </a:spPr>
      <a:bodyPr rtlCol="0" anchor="ctr"/>
      <a:lstStyle>
        <a:defPPr algn="ctr">
          <a:lnSpc>
            <a:spcPct val="114000"/>
          </a:lnSpc>
          <a:spcBef>
            <a:spcPts val="952"/>
          </a:spcBef>
          <a:defRPr sz="14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888B8D"/>
          </a:solidFill>
          <a:headEnd type="none" w="med" len="med"/>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114000"/>
          </a:lnSpc>
          <a:spcBef>
            <a:spcPts val="952"/>
          </a:spcBef>
          <a:defRPr sz="1400" dirty="0" err="1" smtClean="0"/>
        </a:defPPr>
      </a:lstStyle>
    </a:txDef>
  </a:objectDefaults>
  <a:extraClrSchemeLst/>
  <a:custClrLst>
    <a:custClr name="Volvo Grey One">
      <a:srgbClr val="E1DFDD"/>
    </a:custClr>
    <a:custClr name="Volvo Leaf One">
      <a:srgbClr val="C8E691"/>
    </a:custClr>
    <a:custClr name="Volvo Teal One">
      <a:srgbClr val="B8DED8"/>
    </a:custClr>
    <a:custClr name="Volvo Flow One">
      <a:srgbClr val="396976"/>
    </a:custClr>
    <a:custClr name="Volvo Dark Blue">
      <a:srgbClr val="202A44"/>
    </a:custClr>
    <a:custClr name=" ">
      <a:srgbClr val="FFFFFF"/>
    </a:custClr>
    <a:custClr name=" ">
      <a:srgbClr val="FFFFFF"/>
    </a:custClr>
    <a:custClr name=" ">
      <a:srgbClr val="FFFFFF"/>
    </a:custClr>
    <a:custClr name=" ">
      <a:srgbClr val="FFFFFF"/>
    </a:custClr>
    <a:custClr name=" ">
      <a:srgbClr val="FFFFFF"/>
    </a:custClr>
    <a:custClr name="Volvo Grey Two">
      <a:srgbClr val="A7A8A9"/>
    </a:custClr>
    <a:custClr name="Volvo Leaf Two">
      <a:srgbClr val="A8D46B"/>
    </a:custClr>
    <a:custClr name="Volvo Teal Two">
      <a:srgbClr val="8DC9BF"/>
    </a:custClr>
    <a:custClr name="Volvo Flow Two">
      <a:srgbClr val="678C96"/>
    </a:custClr>
    <a:custClr name="Volvo Black">
      <a:srgbClr val="000000"/>
    </a:custClr>
    <a:custClr name=" ">
      <a:srgbClr val="FFFFFF"/>
    </a:custClr>
    <a:custClr name=" ">
      <a:srgbClr val="FFFFFF"/>
    </a:custClr>
    <a:custClr name=" ">
      <a:srgbClr val="FFFFFF"/>
    </a:custClr>
    <a:custClr name=" ">
      <a:srgbClr val="FFFFFF"/>
    </a:custClr>
    <a:custClr name=" ">
      <a:srgbClr val="FFFFFF"/>
    </a:custClr>
    <a:custClr name="Volvo Grey Three">
      <a:srgbClr val="888B8D"/>
    </a:custClr>
    <a:custClr name="Volvo Leaf Three">
      <a:srgbClr val="8FC54E"/>
    </a:custClr>
    <a:custClr name="Volvo Teal Three">
      <a:srgbClr val="66B3A6"/>
    </a:custClr>
    <a:custClr name="Volvo Flow Three">
      <a:srgbClr val="96B0B6"/>
    </a:custClr>
    <a:custClr name="Volvo White">
      <a:srgbClr val="FFFFFF"/>
    </a:custClr>
    <a:custClr name=" ">
      <a:srgbClr val="FFFFFF"/>
    </a:custClr>
    <a:custClr name=" ">
      <a:srgbClr val="FFFFFF"/>
    </a:custClr>
    <a:custClr name=" ">
      <a:srgbClr val="FFFFFF"/>
    </a:custClr>
    <a:custClr name=" ">
      <a:srgbClr val="FFFFFF"/>
    </a:custClr>
    <a:custClr name=" ">
      <a:srgbClr val="FFFFFF"/>
    </a:custClr>
    <a:custClr name="Volvo Grey Four">
      <a:srgbClr val="53565A"/>
    </a:custClr>
    <a:custClr name="Volvo Leaf Four">
      <a:srgbClr val="78B833"/>
    </a:custClr>
    <a:custClr name="Volvo Teal Fours">
      <a:srgbClr val="50A294"/>
    </a:custClr>
    <a:custClr name="Volvo Flow Four">
      <a:srgbClr val="C3D2D6"/>
    </a:custClr>
  </a:custClrLst>
  <a:extLst>
    <a:ext uri="{05A4C25C-085E-4340-85A3-A5531E510DB2}">
      <thm15:themeFamily xmlns:thm15="http://schemas.microsoft.com/office/thememl/2012/main" name="Volvo Group_template_new_20210901.potx" id="{F5602CD0-50A1-4902-9886-89B4FDDA0C2B}" vid="{F0B3A50A-5579-4587-A220-FA12069062F6}"/>
    </a:ext>
  </a:extLst>
</a:theme>
</file>

<file path=ppt/theme/theme2.xml><?xml version="1.0" encoding="utf-8"?>
<a:theme xmlns:a="http://schemas.openxmlformats.org/drawingml/2006/main" name="Office Theme">
  <a:themeElements>
    <a:clrScheme name="Custom 1">
      <a:dk1>
        <a:srgbClr val="000000"/>
      </a:dk1>
      <a:lt1>
        <a:srgbClr val="FFFFFF"/>
      </a:lt1>
      <a:dk2>
        <a:srgbClr val="616161"/>
      </a:dk2>
      <a:lt2>
        <a:srgbClr val="9D9E9C"/>
      </a:lt2>
      <a:accent1>
        <a:srgbClr val="B1BCC8"/>
      </a:accent1>
      <a:accent2>
        <a:srgbClr val="627890"/>
      </a:accent2>
      <a:accent3>
        <a:srgbClr val="8FA8A0"/>
      </a:accent3>
      <a:accent4>
        <a:srgbClr val="C7D3D0"/>
      </a:accent4>
      <a:accent5>
        <a:srgbClr val="A65E6D"/>
      </a:accent5>
      <a:accent6>
        <a:srgbClr val="E5DAA2"/>
      </a:accent6>
      <a:hlink>
        <a:srgbClr val="627890"/>
      </a:hlink>
      <a:folHlink>
        <a:srgbClr val="7BA96B"/>
      </a:folHlink>
    </a:clrScheme>
    <a:fontScheme name="Office">
      <a:majorFont>
        <a:latin typeface="Volvo Novum"/>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olvo Novum"/>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rgbClr val="000000"/>
      </a:dk1>
      <a:lt1>
        <a:srgbClr val="FFFFFF"/>
      </a:lt1>
      <a:dk2>
        <a:srgbClr val="616161"/>
      </a:dk2>
      <a:lt2>
        <a:srgbClr val="9D9E9C"/>
      </a:lt2>
      <a:accent1>
        <a:srgbClr val="B1BCC8"/>
      </a:accent1>
      <a:accent2>
        <a:srgbClr val="627890"/>
      </a:accent2>
      <a:accent3>
        <a:srgbClr val="8FA8A0"/>
      </a:accent3>
      <a:accent4>
        <a:srgbClr val="C7D3D0"/>
      </a:accent4>
      <a:accent5>
        <a:srgbClr val="A65E6D"/>
      </a:accent5>
      <a:accent6>
        <a:srgbClr val="E5DAA2"/>
      </a:accent6>
      <a:hlink>
        <a:srgbClr val="627890"/>
      </a:hlink>
      <a:folHlink>
        <a:srgbClr val="7BA96B"/>
      </a:folHlink>
    </a:clrScheme>
    <a:fontScheme name="Office">
      <a:majorFont>
        <a:latin typeface="Volvo Novum"/>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olvo Novum"/>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525" row="0">
    <wetp:webextensionref xmlns:r="http://schemas.openxmlformats.org/officeDocument/2006/relationships" r:id="rId2"/>
  </wetp:taskpane>
  <wetp:taskpane dockstate="right" visibility="0" width="525" row="7">
    <wetp:webextensionref xmlns:r="http://schemas.openxmlformats.org/officeDocument/2006/relationships" r:id="rId3"/>
  </wetp:taskpane>
  <wetp:taskpane dockstate="right" visibility="0" width="525" row="8">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30304466-7E58-2F4B-A123-2EB94F3AD1E7}">
  <we:reference id="c7e20c89-4013-4d62-9115-29318e7d1c34" version="3.1.0.43"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9B23F616-CC70-F74A-9DB5-448F7CA47BAF}">
  <we:reference id="wa104178141" version="4.0.0.8" store="en-GB" storeType="OMEX"/>
  <we:alternateReferences>
    <we:reference id="WA104178141" version="4.0.0.8" store=""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32BD2EA2-93F5-4F77-A74D-BE9390B7782B}">
  <we:reference id="wa104178141" version="4.3.3.0" store="en-US" storeType="OMEX"/>
  <we:alternateReferences>
    <we:reference id="WA104178141" version="4.3.3.0" store=""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8C338570-9B17-4C14-AA81-4CD88C2C5998}">
  <we:reference id="f12c312d-282a-4734-8843-05915fdfef0b" version="4.5.5.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0da70fc-0bb1-4469-8848-a601f269dfa0" xsi:nil="true"/>
    <lcf76f155ced4ddcb4097134ff3c332f xmlns="d6b57858-8c15-4f4a-9f2b-bcf2c7dcb1bf">
      <Terms xmlns="http://schemas.microsoft.com/office/infopath/2007/PartnerControls"/>
    </lcf76f155ced4ddcb4097134ff3c332f>
    <DocumentDescription xmlns="d6b57858-8c15-4f4a-9f2b-bcf2c7dcb1b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Collaboration Document" ma:contentTypeID="0x0101007A60771C5753A247A9E629B69FD0F51E080010B5611A8A09464C86300D7CCB0F83BD" ma:contentTypeVersion="23" ma:contentTypeDescription="Create a new document." ma:contentTypeScope="" ma:versionID="48c1e266e328a29af6d3261c8a4ce215">
  <xsd:schema xmlns:xsd="http://www.w3.org/2001/XMLSchema" xmlns:xs="http://www.w3.org/2001/XMLSchema" xmlns:p="http://schemas.microsoft.com/office/2006/metadata/properties" xmlns:ns2="d6b57858-8c15-4f4a-9f2b-bcf2c7dcb1bf" xmlns:ns3="40da70fc-0bb1-4469-8848-a601f269dfa0" targetNamespace="http://schemas.microsoft.com/office/2006/metadata/properties" ma:root="true" ma:fieldsID="e812c2da8b8ba85a55de339efb2c215c" ns2:_="" ns3:_="">
    <xsd:import namespace="d6b57858-8c15-4f4a-9f2b-bcf2c7dcb1bf"/>
    <xsd:import namespace="40da70fc-0bb1-4469-8848-a601f269df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Document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b57858-8c15-4f4a-9f2b-bcf2c7dcb1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7bda035-400f-4ee0-8922-1075bdfe8bff" ma:termSetId="09814cd3-568e-fe90-9814-8d621ff8fb84" ma:anchorId="fba54fb3-c3e1-fe81-a776-ca4b69148c4d" ma:open="true" ma:isKeyword="false">
      <xsd:complexType>
        <xsd:sequence>
          <xsd:element ref="pc:Terms" minOccurs="0" maxOccurs="1"/>
        </xsd:sequence>
      </xsd:complexType>
    </xsd:element>
    <xsd:element name="DocumentDescription" ma:index="23" nillable="true" ma:displayName="Document Description" ma:description="Document Description" ma:format="Dropdown" ma:internalName="Document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da70fc-0bb1-4469-8848-a601f269dfa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be09110-cf1a-40dd-a252-c7ec1e5d9a10}" ma:internalName="TaxCatchAll" ma:showField="CatchAllData" ma:web="40da70fc-0bb1-4469-8848-a601f269df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9AA133-E5E6-4A7E-9904-9B6D1EBED470}">
  <ds:schemaRefs>
    <ds:schemaRef ds:uri="http://schemas.microsoft.com/sharepoint/v3/contenttype/forms"/>
  </ds:schemaRefs>
</ds:datastoreItem>
</file>

<file path=customXml/itemProps2.xml><?xml version="1.0" encoding="utf-8"?>
<ds:datastoreItem xmlns:ds="http://schemas.openxmlformats.org/officeDocument/2006/customXml" ds:itemID="{93B5C620-1BAD-4B2B-9F3C-EBF261B9CC64}">
  <ds:schemaRefs>
    <ds:schemaRef ds:uri="40da70fc-0bb1-4469-8848-a601f269dfa0"/>
    <ds:schemaRef ds:uri="d6b57858-8c15-4f4a-9f2b-bcf2c7dcb1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7A4E298-3D55-4FC4-8FC2-4804E0A36CEA}">
  <ds:schemaRefs>
    <ds:schemaRef ds:uri="40da70fc-0bb1-4469-8848-a601f269dfa0"/>
    <ds:schemaRef ds:uri="d6b57858-8c15-4f4a-9f2b-bcf2c7dcb1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98</TotalTime>
  <Words>507</Words>
  <Application>Microsoft Office PowerPoint</Application>
  <PresentationFormat>Widescreen</PresentationFormat>
  <Paragraphs>37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Volvo Novum SemiLight</vt:lpstr>
      <vt:lpstr>Volvo Novum</vt:lpstr>
      <vt:lpstr>Volvo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Dynevik Camilla (3)</dc:creator>
  <cp:lastModifiedBy>Dynevik Camilla (3)</cp:lastModifiedBy>
  <cp:revision>24</cp:revision>
  <dcterms:created xsi:type="dcterms:W3CDTF">2020-05-29T09:45:27Z</dcterms:created>
  <dcterms:modified xsi:type="dcterms:W3CDTF">2024-05-28T13:05:20Z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0x0101007A60771C5753A247A9E629B69FD0F51E080010B5611A8A09464C86300D7CCB0F83BD</vt:lpwstr>
  </property>
  <property fmtid="{D5CDD505-2E9C-101B-9397-08002B2CF9AE}" pid="3" name="ViolinProcessTags">
    <vt:lpwstr/>
  </property>
  <property fmtid="{D5CDD505-2E9C-101B-9397-08002B2CF9AE}" pid="4" name="ViolinTags">
    <vt:lpwstr/>
  </property>
  <property fmtid="{D5CDD505-2E9C-101B-9397-08002B2CF9AE}" pid="5" name="ViolinOrganizationTags">
    <vt:lpwstr/>
  </property>
  <property fmtid="{D5CDD505-2E9C-101B-9397-08002B2CF9AE}" pid="6" name="ViolinLanguage">
    <vt:lpwstr>1;#English|87e31317-c6c6-4d28-86fe-780f9ae74b3b</vt:lpwstr>
  </property>
  <property fmtid="{D5CDD505-2E9C-101B-9397-08002B2CF9AE}" pid="7" name="IDWLanguage">
    <vt:lpwstr>1;#English|2f0bb86f-0ec4-40cc-8497-e574f143f902</vt:lpwstr>
  </property>
  <property fmtid="{D5CDD505-2E9C-101B-9397-08002B2CF9AE}" pid="8" name="IDWCompanyDocumentType">
    <vt:lpwstr/>
  </property>
  <property fmtid="{D5CDD505-2E9C-101B-9397-08002B2CF9AE}" pid="9" name="IDWProcesses">
    <vt:lpwstr/>
  </property>
  <property fmtid="{D5CDD505-2E9C-101B-9397-08002B2CF9AE}" pid="10" name="IDWBrands">
    <vt:lpwstr/>
  </property>
  <property fmtid="{D5CDD505-2E9C-101B-9397-08002B2CF9AE}" pid="11" name="IDWOrganisations">
    <vt:lpwstr>3;#Volvo Group, AA10000|00000000-0000-0000-f87e-f8b952956269</vt:lpwstr>
  </property>
  <property fmtid="{D5CDD505-2E9C-101B-9397-08002B2CF9AE}" pid="12" name="IDWLocations">
    <vt:lpwstr>2;#Global|0285aa3f-9e8c-47bf-b7b9-06bacc2a94bd</vt:lpwstr>
  </property>
  <property fmtid="{D5CDD505-2E9C-101B-9397-08002B2CF9AE}" pid="13" name="IDWProducts">
    <vt:lpwstr/>
  </property>
  <property fmtid="{D5CDD505-2E9C-101B-9397-08002B2CF9AE}" pid="14" name="IDWTopics">
    <vt:lpwstr>5;#Finance|7cdf8ea7-c767-4e1a-bc75-dc858a9d2aaf;#6;#HR|3ebaa44b-f8b9-4108-a026-81f63cc0e754</vt:lpwstr>
  </property>
  <property fmtid="{D5CDD505-2E9C-101B-9397-08002B2CF9AE}" pid="15" name="IDWFunctionalAreas">
    <vt:lpwstr/>
  </property>
  <property fmtid="{D5CDD505-2E9C-101B-9397-08002B2CF9AE}" pid="16" name="IDWMainOrganisations">
    <vt:lpwstr>4;#Volvo Group|f5893e90-b77c-47c5-9a3c-991dad6103e1</vt:lpwstr>
  </property>
  <property fmtid="{D5CDD505-2E9C-101B-9397-08002B2CF9AE}" pid="17" name="IDWRoles">
    <vt:lpwstr/>
  </property>
  <property fmtid="{D5CDD505-2E9C-101B-9397-08002B2CF9AE}" pid="18" name="MSIP_Label_19540963-e559-4020-8a90-fe8a502c2801_Enabled">
    <vt:lpwstr>true</vt:lpwstr>
  </property>
  <property fmtid="{D5CDD505-2E9C-101B-9397-08002B2CF9AE}" pid="19" name="MSIP_Label_19540963-e559-4020-8a90-fe8a502c2801_SetDate">
    <vt:lpwstr>2021-03-25T13:05:51Z</vt:lpwstr>
  </property>
  <property fmtid="{D5CDD505-2E9C-101B-9397-08002B2CF9AE}" pid="20" name="MSIP_Label_19540963-e559-4020-8a90-fe8a502c2801_Method">
    <vt:lpwstr>Standard</vt:lpwstr>
  </property>
  <property fmtid="{D5CDD505-2E9C-101B-9397-08002B2CF9AE}" pid="21" name="MSIP_Label_19540963-e559-4020-8a90-fe8a502c2801_Name">
    <vt:lpwstr>19540963-e559-4020-8a90-fe8a502c2801</vt:lpwstr>
  </property>
  <property fmtid="{D5CDD505-2E9C-101B-9397-08002B2CF9AE}" pid="22" name="MSIP_Label_19540963-e559-4020-8a90-fe8a502c2801_SiteId">
    <vt:lpwstr>f25493ae-1c98-41d7-8a33-0be75f5fe603</vt:lpwstr>
  </property>
  <property fmtid="{D5CDD505-2E9C-101B-9397-08002B2CF9AE}" pid="23" name="MSIP_Label_19540963-e559-4020-8a90-fe8a502c2801_ActionId">
    <vt:lpwstr>87df6ec0-6b56-4a30-9a14-7e6842919deb</vt:lpwstr>
  </property>
  <property fmtid="{D5CDD505-2E9C-101B-9397-08002B2CF9AE}" pid="24" name="MSIP_Label_19540963-e559-4020-8a90-fe8a502c2801_ContentBits">
    <vt:lpwstr>0</vt:lpwstr>
  </property>
  <property fmtid="{D5CDD505-2E9C-101B-9397-08002B2CF9AE}" pid="25" name="MediaServiceImageTags">
    <vt:lpwstr/>
  </property>
</Properties>
</file>